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FFC7C6-4089-4D23-A24C-C6213F4AB610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54839684-0979-40E3-A67A-7A38787914B2}">
      <dgm:prSet phldrT="[Text]"/>
      <dgm:spPr/>
      <dgm:t>
        <a:bodyPr/>
        <a:lstStyle/>
        <a:p>
          <a:r>
            <a:rPr lang="en-US" dirty="0"/>
            <a:t>Executive Director</a:t>
          </a:r>
          <a:endParaRPr lang="en-CA" dirty="0"/>
        </a:p>
      </dgm:t>
    </dgm:pt>
    <dgm:pt modelId="{03A8F29F-34A4-4C5D-92DA-8A339A8E578C}" type="parTrans" cxnId="{C4AD3FB6-4866-4806-A4C5-1CC6013BE076}">
      <dgm:prSet/>
      <dgm:spPr/>
      <dgm:t>
        <a:bodyPr/>
        <a:lstStyle/>
        <a:p>
          <a:endParaRPr lang="en-CA"/>
        </a:p>
      </dgm:t>
    </dgm:pt>
    <dgm:pt modelId="{35562B23-9AC3-4BCA-8B03-0A0D89E7501E}" type="sibTrans" cxnId="{C4AD3FB6-4866-4806-A4C5-1CC6013BE076}">
      <dgm:prSet/>
      <dgm:spPr/>
      <dgm:t>
        <a:bodyPr/>
        <a:lstStyle/>
        <a:p>
          <a:endParaRPr lang="en-CA"/>
        </a:p>
      </dgm:t>
    </dgm:pt>
    <dgm:pt modelId="{DE1DD66D-0E1D-445E-8871-65D2EFADC354}">
      <dgm:prSet phldrT="[Text]"/>
      <dgm:spPr/>
      <dgm:t>
        <a:bodyPr/>
        <a:lstStyle/>
        <a:p>
          <a:r>
            <a:rPr lang="en-US" dirty="0"/>
            <a:t>Senior Planner	</a:t>
          </a:r>
          <a:endParaRPr lang="en-CA" dirty="0"/>
        </a:p>
      </dgm:t>
    </dgm:pt>
    <dgm:pt modelId="{B7975F91-F0A7-4040-91A4-D80786D03656}" type="parTrans" cxnId="{6DF0AFEB-83D8-4C63-84E3-69B9460BF8C6}">
      <dgm:prSet/>
      <dgm:spPr/>
      <dgm:t>
        <a:bodyPr/>
        <a:lstStyle/>
        <a:p>
          <a:endParaRPr lang="en-CA"/>
        </a:p>
      </dgm:t>
    </dgm:pt>
    <dgm:pt modelId="{33ECFF87-CD95-4D63-B648-96ED83DC8620}" type="sibTrans" cxnId="{6DF0AFEB-83D8-4C63-84E3-69B9460BF8C6}">
      <dgm:prSet/>
      <dgm:spPr/>
      <dgm:t>
        <a:bodyPr/>
        <a:lstStyle/>
        <a:p>
          <a:endParaRPr lang="en-CA"/>
        </a:p>
      </dgm:t>
    </dgm:pt>
    <dgm:pt modelId="{726237FA-896B-46E2-A79F-30D87C329630}">
      <dgm:prSet phldrT="[Text]"/>
      <dgm:spPr/>
      <dgm:t>
        <a:bodyPr/>
        <a:lstStyle/>
        <a:p>
          <a:r>
            <a:rPr lang="en-US" dirty="0"/>
            <a:t>Planners (4)</a:t>
          </a:r>
          <a:endParaRPr lang="en-CA" dirty="0"/>
        </a:p>
      </dgm:t>
    </dgm:pt>
    <dgm:pt modelId="{AD61668D-A4FA-4545-ADF9-728D95119A52}" type="parTrans" cxnId="{06F60988-3473-468F-BE58-24F8F259B716}">
      <dgm:prSet/>
      <dgm:spPr/>
      <dgm:t>
        <a:bodyPr/>
        <a:lstStyle/>
        <a:p>
          <a:endParaRPr lang="en-CA"/>
        </a:p>
      </dgm:t>
    </dgm:pt>
    <dgm:pt modelId="{386593E6-7EC5-4553-8D36-8882CD1D21C7}" type="sibTrans" cxnId="{06F60988-3473-468F-BE58-24F8F259B716}">
      <dgm:prSet/>
      <dgm:spPr/>
      <dgm:t>
        <a:bodyPr/>
        <a:lstStyle/>
        <a:p>
          <a:endParaRPr lang="en-CA"/>
        </a:p>
      </dgm:t>
    </dgm:pt>
    <dgm:pt modelId="{BB56F324-F316-4D6E-89FD-D52B81F7A8D6}">
      <dgm:prSet phldrT="[Text]"/>
      <dgm:spPr/>
      <dgm:t>
        <a:bodyPr/>
        <a:lstStyle/>
        <a:p>
          <a:r>
            <a:rPr lang="en-US" dirty="0"/>
            <a:t>Director of Operations</a:t>
          </a:r>
          <a:endParaRPr lang="en-CA" dirty="0"/>
        </a:p>
      </dgm:t>
    </dgm:pt>
    <dgm:pt modelId="{6AECD0E0-C769-42D4-B8DC-94249994FDEC}" type="parTrans" cxnId="{CA622949-6074-4453-9030-36B60B92850C}">
      <dgm:prSet/>
      <dgm:spPr/>
      <dgm:t>
        <a:bodyPr/>
        <a:lstStyle/>
        <a:p>
          <a:endParaRPr lang="en-CA"/>
        </a:p>
      </dgm:t>
    </dgm:pt>
    <dgm:pt modelId="{FED10B4D-C4FB-4E0E-A5DC-AC39FD383BE9}" type="sibTrans" cxnId="{CA622949-6074-4453-9030-36B60B92850C}">
      <dgm:prSet/>
      <dgm:spPr/>
      <dgm:t>
        <a:bodyPr/>
        <a:lstStyle/>
        <a:p>
          <a:endParaRPr lang="en-CA"/>
        </a:p>
      </dgm:t>
    </dgm:pt>
    <dgm:pt modelId="{85C61C8D-830E-44F5-A410-CB5D22E2DF80}">
      <dgm:prSet phldrT="[Text]"/>
      <dgm:spPr/>
      <dgm:t>
        <a:bodyPr/>
        <a:lstStyle/>
        <a:p>
          <a:r>
            <a:rPr lang="en-US" dirty="0"/>
            <a:t>Program Support (5)</a:t>
          </a:r>
          <a:endParaRPr lang="en-CA" dirty="0"/>
        </a:p>
      </dgm:t>
    </dgm:pt>
    <dgm:pt modelId="{9E6EFA7D-72BF-4892-B34C-83FE9C200950}" type="parTrans" cxnId="{5DBC5CFC-8199-4107-8C2D-7B81F65EEC65}">
      <dgm:prSet/>
      <dgm:spPr/>
      <dgm:t>
        <a:bodyPr/>
        <a:lstStyle/>
        <a:p>
          <a:endParaRPr lang="en-CA"/>
        </a:p>
      </dgm:t>
    </dgm:pt>
    <dgm:pt modelId="{D314C844-4102-4A75-A116-855A5C323874}" type="sibTrans" cxnId="{5DBC5CFC-8199-4107-8C2D-7B81F65EEC65}">
      <dgm:prSet/>
      <dgm:spPr/>
      <dgm:t>
        <a:bodyPr/>
        <a:lstStyle/>
        <a:p>
          <a:endParaRPr lang="en-CA"/>
        </a:p>
      </dgm:t>
    </dgm:pt>
    <dgm:pt modelId="{C7E891EA-1499-4B80-91CA-A63FFC782901}">
      <dgm:prSet/>
      <dgm:spPr/>
      <dgm:t>
        <a:bodyPr/>
        <a:lstStyle/>
        <a:p>
          <a:r>
            <a:rPr lang="en-US" dirty="0"/>
            <a:t>Senior Researcher</a:t>
          </a:r>
          <a:endParaRPr lang="en-CA" dirty="0"/>
        </a:p>
      </dgm:t>
    </dgm:pt>
    <dgm:pt modelId="{42B0BBFE-A309-455F-8638-026089C68B7C}" type="parTrans" cxnId="{F16F4878-6A41-4A4C-A45D-1431654B114A}">
      <dgm:prSet/>
      <dgm:spPr/>
      <dgm:t>
        <a:bodyPr/>
        <a:lstStyle/>
        <a:p>
          <a:endParaRPr lang="en-CA"/>
        </a:p>
      </dgm:t>
    </dgm:pt>
    <dgm:pt modelId="{CEF9DE12-D4E2-44FB-AE6D-AD4B6AE362B9}" type="sibTrans" cxnId="{F16F4878-6A41-4A4C-A45D-1431654B114A}">
      <dgm:prSet/>
      <dgm:spPr/>
      <dgm:t>
        <a:bodyPr/>
        <a:lstStyle/>
        <a:p>
          <a:endParaRPr lang="en-CA"/>
        </a:p>
      </dgm:t>
    </dgm:pt>
    <dgm:pt modelId="{D3B37985-BD5E-4A82-8236-9A190A42ED2F}">
      <dgm:prSet/>
      <dgm:spPr/>
      <dgm:t>
        <a:bodyPr/>
        <a:lstStyle/>
        <a:p>
          <a:r>
            <a:rPr lang="en-US" dirty="0"/>
            <a:t>Financial Manager</a:t>
          </a:r>
          <a:endParaRPr lang="en-CA" dirty="0"/>
        </a:p>
      </dgm:t>
    </dgm:pt>
    <dgm:pt modelId="{8809450C-FFF2-4F31-95C7-6D9A2FC96D70}" type="parTrans" cxnId="{DA3F041A-05E3-4B1C-88D5-D3876E7238AE}">
      <dgm:prSet/>
      <dgm:spPr/>
      <dgm:t>
        <a:bodyPr/>
        <a:lstStyle/>
        <a:p>
          <a:endParaRPr lang="en-CA"/>
        </a:p>
      </dgm:t>
    </dgm:pt>
    <dgm:pt modelId="{59883C86-EC0C-4DE5-B78D-5D6DCFB46031}" type="sibTrans" cxnId="{DA3F041A-05E3-4B1C-88D5-D3876E7238AE}">
      <dgm:prSet/>
      <dgm:spPr/>
      <dgm:t>
        <a:bodyPr/>
        <a:lstStyle/>
        <a:p>
          <a:endParaRPr lang="en-CA"/>
        </a:p>
      </dgm:t>
    </dgm:pt>
    <dgm:pt modelId="{EBCEFAF7-910A-4A5F-9616-393769408189}">
      <dgm:prSet/>
      <dgm:spPr/>
      <dgm:t>
        <a:bodyPr/>
        <a:lstStyle/>
        <a:p>
          <a:r>
            <a:rPr lang="en-US" dirty="0"/>
            <a:t>Project Co-</a:t>
          </a:r>
          <a:r>
            <a:rPr lang="en-US"/>
            <a:t>ordinator</a:t>
          </a:r>
          <a:endParaRPr lang="en-US" dirty="0"/>
        </a:p>
      </dgm:t>
    </dgm:pt>
    <dgm:pt modelId="{C8B2E7A1-8E93-48DB-A999-DCBF2F861175}" type="parTrans" cxnId="{AC900BA7-CD51-4130-9DB4-4725921C0348}">
      <dgm:prSet/>
      <dgm:spPr/>
      <dgm:t>
        <a:bodyPr/>
        <a:lstStyle/>
        <a:p>
          <a:endParaRPr lang="en-CA"/>
        </a:p>
      </dgm:t>
    </dgm:pt>
    <dgm:pt modelId="{4672350B-BD70-4800-B31E-E3C0DD91CB5B}" type="sibTrans" cxnId="{AC900BA7-CD51-4130-9DB4-4725921C0348}">
      <dgm:prSet/>
      <dgm:spPr/>
      <dgm:t>
        <a:bodyPr/>
        <a:lstStyle/>
        <a:p>
          <a:endParaRPr lang="en-CA"/>
        </a:p>
      </dgm:t>
    </dgm:pt>
    <dgm:pt modelId="{63873E51-60A8-45B1-A783-BF22865C8610}">
      <dgm:prSet/>
      <dgm:spPr/>
      <dgm:t>
        <a:bodyPr/>
        <a:lstStyle/>
        <a:p>
          <a:r>
            <a:rPr lang="en-US" dirty="0"/>
            <a:t>Researchers (2)</a:t>
          </a:r>
          <a:endParaRPr lang="en-CA" dirty="0"/>
        </a:p>
      </dgm:t>
    </dgm:pt>
    <dgm:pt modelId="{AF9CBD2C-8632-4FC1-AD87-43663CE5A2FC}" type="parTrans" cxnId="{98B5A37C-9DBE-4201-BCF5-4DE935A36521}">
      <dgm:prSet/>
      <dgm:spPr/>
      <dgm:t>
        <a:bodyPr/>
        <a:lstStyle/>
        <a:p>
          <a:endParaRPr lang="en-CA"/>
        </a:p>
      </dgm:t>
    </dgm:pt>
    <dgm:pt modelId="{8759AE8D-4BF3-4082-9616-76C0A61BD0DD}" type="sibTrans" cxnId="{98B5A37C-9DBE-4201-BCF5-4DE935A36521}">
      <dgm:prSet/>
      <dgm:spPr/>
      <dgm:t>
        <a:bodyPr/>
        <a:lstStyle/>
        <a:p>
          <a:endParaRPr lang="en-CA"/>
        </a:p>
      </dgm:t>
    </dgm:pt>
    <dgm:pt modelId="{96161015-43E1-40F8-8D6D-CAB39161AB4F}">
      <dgm:prSet/>
      <dgm:spPr/>
      <dgm:t>
        <a:bodyPr/>
        <a:lstStyle/>
        <a:p>
          <a:r>
            <a:rPr lang="en-US" dirty="0"/>
            <a:t>Communication Officer</a:t>
          </a:r>
        </a:p>
        <a:p>
          <a:endParaRPr lang="en-CA" dirty="0"/>
        </a:p>
      </dgm:t>
    </dgm:pt>
    <dgm:pt modelId="{F7A4FB9B-9BE7-4B52-A058-2B4F3AE3A499}" type="parTrans" cxnId="{575F9BEC-E292-407A-8DAF-114EE4AC4785}">
      <dgm:prSet/>
      <dgm:spPr/>
      <dgm:t>
        <a:bodyPr/>
        <a:lstStyle/>
        <a:p>
          <a:endParaRPr lang="en-CA"/>
        </a:p>
      </dgm:t>
    </dgm:pt>
    <dgm:pt modelId="{040181A2-FA23-4EE0-A8BF-B05E6A3E68EF}" type="sibTrans" cxnId="{575F9BEC-E292-407A-8DAF-114EE4AC4785}">
      <dgm:prSet/>
      <dgm:spPr/>
      <dgm:t>
        <a:bodyPr/>
        <a:lstStyle/>
        <a:p>
          <a:endParaRPr lang="en-CA"/>
        </a:p>
      </dgm:t>
    </dgm:pt>
    <dgm:pt modelId="{5DBECABE-7985-4662-965D-5815903FE259}">
      <dgm:prSet/>
      <dgm:spPr/>
      <dgm:t>
        <a:bodyPr/>
        <a:lstStyle/>
        <a:p>
          <a:r>
            <a:rPr lang="en-US" dirty="0"/>
            <a:t>Membership</a:t>
          </a:r>
        </a:p>
        <a:p>
          <a:r>
            <a:rPr lang="en-US" dirty="0"/>
            <a:t>Coordinator</a:t>
          </a:r>
        </a:p>
        <a:p>
          <a:endParaRPr lang="en-CA" dirty="0"/>
        </a:p>
      </dgm:t>
    </dgm:pt>
    <dgm:pt modelId="{9AA0E86D-5C98-4F9D-A254-6664E45DA61A}" type="parTrans" cxnId="{321DFA13-8118-4671-AA73-655B7A0339BC}">
      <dgm:prSet/>
      <dgm:spPr/>
      <dgm:t>
        <a:bodyPr/>
        <a:lstStyle/>
        <a:p>
          <a:endParaRPr lang="en-CA"/>
        </a:p>
      </dgm:t>
    </dgm:pt>
    <dgm:pt modelId="{B0ED8B56-9D3F-4912-BC9F-14DBB0BAABB0}" type="sibTrans" cxnId="{321DFA13-8118-4671-AA73-655B7A0339BC}">
      <dgm:prSet/>
      <dgm:spPr/>
      <dgm:t>
        <a:bodyPr/>
        <a:lstStyle/>
        <a:p>
          <a:endParaRPr lang="en-CA"/>
        </a:p>
      </dgm:t>
    </dgm:pt>
    <dgm:pt modelId="{F5C9DAEC-7922-4135-884D-67835209915F}" type="pres">
      <dgm:prSet presAssocID="{E2FFC7C6-4089-4D23-A24C-C6213F4AB6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60DF4C-8A0B-4C12-887B-1CDA1E22B315}" type="pres">
      <dgm:prSet presAssocID="{54839684-0979-40E3-A67A-7A38787914B2}" presName="hierRoot1" presStyleCnt="0"/>
      <dgm:spPr/>
    </dgm:pt>
    <dgm:pt modelId="{F9BB31E8-D593-4F39-B0E9-7059C56BC4F6}" type="pres">
      <dgm:prSet presAssocID="{54839684-0979-40E3-A67A-7A38787914B2}" presName="composite" presStyleCnt="0"/>
      <dgm:spPr/>
    </dgm:pt>
    <dgm:pt modelId="{9C33A59D-472A-4314-A45B-2DBFA7756EDC}" type="pres">
      <dgm:prSet presAssocID="{54839684-0979-40E3-A67A-7A38787914B2}" presName="background" presStyleLbl="node0" presStyleIdx="0" presStyleCnt="1"/>
      <dgm:spPr/>
    </dgm:pt>
    <dgm:pt modelId="{BE650AD6-C6DC-4EED-A3CF-5FB582DC0B7D}" type="pres">
      <dgm:prSet presAssocID="{54839684-0979-40E3-A67A-7A38787914B2}" presName="text" presStyleLbl="fgAcc0" presStyleIdx="0" presStyleCnt="1" custLinFactY="-11844" custLinFactNeighborX="-22898" custLinFactNeighborY="-100000">
        <dgm:presLayoutVars>
          <dgm:chPref val="3"/>
        </dgm:presLayoutVars>
      </dgm:prSet>
      <dgm:spPr/>
    </dgm:pt>
    <dgm:pt modelId="{6356AA47-32D0-4CF4-9D0F-1FEA57F0E58A}" type="pres">
      <dgm:prSet presAssocID="{54839684-0979-40E3-A67A-7A38787914B2}" presName="hierChild2" presStyleCnt="0"/>
      <dgm:spPr/>
    </dgm:pt>
    <dgm:pt modelId="{D964E1A7-3F65-45A1-8C8B-4B8CCD58B254}" type="pres">
      <dgm:prSet presAssocID="{B7975F91-F0A7-4040-91A4-D80786D03656}" presName="Name10" presStyleLbl="parChTrans1D2" presStyleIdx="0" presStyleCnt="6"/>
      <dgm:spPr/>
    </dgm:pt>
    <dgm:pt modelId="{E0C6B85B-DF9F-47C9-B648-1003DCEC02FF}" type="pres">
      <dgm:prSet presAssocID="{DE1DD66D-0E1D-445E-8871-65D2EFADC354}" presName="hierRoot2" presStyleCnt="0"/>
      <dgm:spPr/>
    </dgm:pt>
    <dgm:pt modelId="{77BBEF04-78DC-431F-AB9E-3232E849454B}" type="pres">
      <dgm:prSet presAssocID="{DE1DD66D-0E1D-445E-8871-65D2EFADC354}" presName="composite2" presStyleCnt="0"/>
      <dgm:spPr/>
    </dgm:pt>
    <dgm:pt modelId="{1754D92B-C791-42D1-8215-8AFA3DD9186C}" type="pres">
      <dgm:prSet presAssocID="{DE1DD66D-0E1D-445E-8871-65D2EFADC354}" presName="background2" presStyleLbl="node2" presStyleIdx="0" presStyleCnt="6"/>
      <dgm:spPr/>
    </dgm:pt>
    <dgm:pt modelId="{741C9D0E-9447-4F8E-BCF3-1F3E9CFFD3A7}" type="pres">
      <dgm:prSet presAssocID="{DE1DD66D-0E1D-445E-8871-65D2EFADC354}" presName="text2" presStyleLbl="fgAcc2" presStyleIdx="0" presStyleCnt="6" custLinFactNeighborX="59856" custLinFactNeighborY="-86918">
        <dgm:presLayoutVars>
          <dgm:chPref val="3"/>
        </dgm:presLayoutVars>
      </dgm:prSet>
      <dgm:spPr/>
    </dgm:pt>
    <dgm:pt modelId="{4C2BAF6E-4DC9-474D-B1C2-9C91D9413CD7}" type="pres">
      <dgm:prSet presAssocID="{DE1DD66D-0E1D-445E-8871-65D2EFADC354}" presName="hierChild3" presStyleCnt="0"/>
      <dgm:spPr/>
    </dgm:pt>
    <dgm:pt modelId="{87B27919-E61E-4D5E-A071-DD02685F9598}" type="pres">
      <dgm:prSet presAssocID="{AD61668D-A4FA-4545-ADF9-728D95119A52}" presName="Name17" presStyleLbl="parChTrans1D3" presStyleIdx="0" presStyleCnt="3"/>
      <dgm:spPr/>
    </dgm:pt>
    <dgm:pt modelId="{3B73A050-03D3-4144-AED6-4FE1CFA3155A}" type="pres">
      <dgm:prSet presAssocID="{726237FA-896B-46E2-A79F-30D87C329630}" presName="hierRoot3" presStyleCnt="0"/>
      <dgm:spPr/>
    </dgm:pt>
    <dgm:pt modelId="{625B4928-4950-453D-B401-74613A5A49C3}" type="pres">
      <dgm:prSet presAssocID="{726237FA-896B-46E2-A79F-30D87C329630}" presName="composite3" presStyleCnt="0"/>
      <dgm:spPr/>
    </dgm:pt>
    <dgm:pt modelId="{1F228B60-7C03-41BB-A135-6765E34F631E}" type="pres">
      <dgm:prSet presAssocID="{726237FA-896B-46E2-A79F-30D87C329630}" presName="background3" presStyleLbl="node3" presStyleIdx="0" presStyleCnt="3"/>
      <dgm:spPr/>
    </dgm:pt>
    <dgm:pt modelId="{6424A232-6184-474B-AEB3-2C9AAFD495FF}" type="pres">
      <dgm:prSet presAssocID="{726237FA-896B-46E2-A79F-30D87C329630}" presName="text3" presStyleLbl="fgAcc3" presStyleIdx="0" presStyleCnt="3" custLinFactNeighborX="-11199" custLinFactNeighborY="-74195">
        <dgm:presLayoutVars>
          <dgm:chPref val="3"/>
        </dgm:presLayoutVars>
      </dgm:prSet>
      <dgm:spPr/>
    </dgm:pt>
    <dgm:pt modelId="{2DAFCB45-49FA-4E5F-B294-9029453AC5C4}" type="pres">
      <dgm:prSet presAssocID="{726237FA-896B-46E2-A79F-30D87C329630}" presName="hierChild4" presStyleCnt="0"/>
      <dgm:spPr/>
    </dgm:pt>
    <dgm:pt modelId="{1947C7B6-EFB7-4E55-97F8-21BF5F7C352D}" type="pres">
      <dgm:prSet presAssocID="{C8B2E7A1-8E93-48DB-A999-DCBF2F861175}" presName="Name23" presStyleLbl="parChTrans1D4" presStyleIdx="0" presStyleCnt="1"/>
      <dgm:spPr/>
    </dgm:pt>
    <dgm:pt modelId="{99B806C5-681A-44EB-9043-3CF8F6624180}" type="pres">
      <dgm:prSet presAssocID="{EBCEFAF7-910A-4A5F-9616-393769408189}" presName="hierRoot4" presStyleCnt="0"/>
      <dgm:spPr/>
    </dgm:pt>
    <dgm:pt modelId="{A650AEF8-0ED8-4467-9F22-A60A86D247C0}" type="pres">
      <dgm:prSet presAssocID="{EBCEFAF7-910A-4A5F-9616-393769408189}" presName="composite4" presStyleCnt="0"/>
      <dgm:spPr/>
    </dgm:pt>
    <dgm:pt modelId="{54A318DE-83A2-41D5-A04C-1E8FFF6BB93A}" type="pres">
      <dgm:prSet presAssocID="{EBCEFAF7-910A-4A5F-9616-393769408189}" presName="background4" presStyleLbl="node4" presStyleIdx="0" presStyleCnt="1"/>
      <dgm:spPr/>
    </dgm:pt>
    <dgm:pt modelId="{32318899-AB87-4194-B32A-5921898B61B7}" type="pres">
      <dgm:prSet presAssocID="{EBCEFAF7-910A-4A5F-9616-393769408189}" presName="text4" presStyleLbl="fgAcc4" presStyleIdx="0" presStyleCnt="1" custLinFactNeighborX="-17121" custLinFactNeighborY="-80122">
        <dgm:presLayoutVars>
          <dgm:chPref val="3"/>
        </dgm:presLayoutVars>
      </dgm:prSet>
      <dgm:spPr/>
    </dgm:pt>
    <dgm:pt modelId="{83B141FC-7DB9-458D-BC50-F37E173A2753}" type="pres">
      <dgm:prSet presAssocID="{EBCEFAF7-910A-4A5F-9616-393769408189}" presName="hierChild5" presStyleCnt="0"/>
      <dgm:spPr/>
    </dgm:pt>
    <dgm:pt modelId="{D2634366-4127-4109-A18F-3954915E464B}" type="pres">
      <dgm:prSet presAssocID="{42B0BBFE-A309-455F-8638-026089C68B7C}" presName="Name10" presStyleLbl="parChTrans1D2" presStyleIdx="1" presStyleCnt="6"/>
      <dgm:spPr/>
    </dgm:pt>
    <dgm:pt modelId="{94EBDFB5-A9CE-4E49-B9B9-1C6DED961485}" type="pres">
      <dgm:prSet presAssocID="{C7E891EA-1499-4B80-91CA-A63FFC782901}" presName="hierRoot2" presStyleCnt="0"/>
      <dgm:spPr/>
    </dgm:pt>
    <dgm:pt modelId="{44A6436F-5633-4C4F-989B-52C2896AC21D}" type="pres">
      <dgm:prSet presAssocID="{C7E891EA-1499-4B80-91CA-A63FFC782901}" presName="composite2" presStyleCnt="0"/>
      <dgm:spPr/>
    </dgm:pt>
    <dgm:pt modelId="{13501E9E-F2AF-4776-9071-8BD8AD264402}" type="pres">
      <dgm:prSet presAssocID="{C7E891EA-1499-4B80-91CA-A63FFC782901}" presName="background2" presStyleLbl="node2" presStyleIdx="1" presStyleCnt="6"/>
      <dgm:spPr/>
    </dgm:pt>
    <dgm:pt modelId="{5E6F6EE4-BF69-44A4-A9D8-8EBAC87126BE}" type="pres">
      <dgm:prSet presAssocID="{C7E891EA-1499-4B80-91CA-A63FFC782901}" presName="text2" presStyleLbl="fgAcc2" presStyleIdx="1" presStyleCnt="6" custLinFactNeighborX="89727" custLinFactNeighborY="-86918">
        <dgm:presLayoutVars>
          <dgm:chPref val="3"/>
        </dgm:presLayoutVars>
      </dgm:prSet>
      <dgm:spPr/>
    </dgm:pt>
    <dgm:pt modelId="{898C1B91-DBC3-4DFA-9BCA-D5FF814A9ADC}" type="pres">
      <dgm:prSet presAssocID="{C7E891EA-1499-4B80-91CA-A63FFC782901}" presName="hierChild3" presStyleCnt="0"/>
      <dgm:spPr/>
    </dgm:pt>
    <dgm:pt modelId="{B574CD0C-AD22-403F-AE3F-845E7412403A}" type="pres">
      <dgm:prSet presAssocID="{AF9CBD2C-8632-4FC1-AD87-43663CE5A2FC}" presName="Name17" presStyleLbl="parChTrans1D3" presStyleIdx="1" presStyleCnt="3"/>
      <dgm:spPr/>
    </dgm:pt>
    <dgm:pt modelId="{9D607CA1-E9CD-4F7E-83CB-B27EE518C97A}" type="pres">
      <dgm:prSet presAssocID="{63873E51-60A8-45B1-A783-BF22865C8610}" presName="hierRoot3" presStyleCnt="0"/>
      <dgm:spPr/>
    </dgm:pt>
    <dgm:pt modelId="{30BBBE70-671F-4F14-AF29-7DFE3F2BC910}" type="pres">
      <dgm:prSet presAssocID="{63873E51-60A8-45B1-A783-BF22865C8610}" presName="composite3" presStyleCnt="0"/>
      <dgm:spPr/>
    </dgm:pt>
    <dgm:pt modelId="{1D776537-DD5E-4560-8633-220E4F3CB6A5}" type="pres">
      <dgm:prSet presAssocID="{63873E51-60A8-45B1-A783-BF22865C8610}" presName="background3" presStyleLbl="node3" presStyleIdx="1" presStyleCnt="3"/>
      <dgm:spPr/>
    </dgm:pt>
    <dgm:pt modelId="{182EE5D5-839E-4699-BE03-CA4C975EEBA4}" type="pres">
      <dgm:prSet presAssocID="{63873E51-60A8-45B1-A783-BF22865C8610}" presName="text3" presStyleLbl="fgAcc3" presStyleIdx="1" presStyleCnt="3" custLinFactNeighborX="7385" custLinFactNeighborY="-17806">
        <dgm:presLayoutVars>
          <dgm:chPref val="3"/>
        </dgm:presLayoutVars>
      </dgm:prSet>
      <dgm:spPr/>
    </dgm:pt>
    <dgm:pt modelId="{9F3939B0-E2AA-4FE4-B6EF-0CCB90D39603}" type="pres">
      <dgm:prSet presAssocID="{63873E51-60A8-45B1-A783-BF22865C8610}" presName="hierChild4" presStyleCnt="0"/>
      <dgm:spPr/>
    </dgm:pt>
    <dgm:pt modelId="{BA13C1D3-BFCD-4823-8443-6E9E30ADD43F}" type="pres">
      <dgm:prSet presAssocID="{6AECD0E0-C769-42D4-B8DC-94249994FDEC}" presName="Name10" presStyleLbl="parChTrans1D2" presStyleIdx="2" presStyleCnt="6"/>
      <dgm:spPr/>
    </dgm:pt>
    <dgm:pt modelId="{26AA63E4-C0AF-4EE0-91D6-8146FC931900}" type="pres">
      <dgm:prSet presAssocID="{BB56F324-F316-4D6E-89FD-D52B81F7A8D6}" presName="hierRoot2" presStyleCnt="0"/>
      <dgm:spPr/>
    </dgm:pt>
    <dgm:pt modelId="{5E8FB597-EB5B-4906-96D9-4AADDA06ED3F}" type="pres">
      <dgm:prSet presAssocID="{BB56F324-F316-4D6E-89FD-D52B81F7A8D6}" presName="composite2" presStyleCnt="0"/>
      <dgm:spPr/>
    </dgm:pt>
    <dgm:pt modelId="{DD377101-5AB3-4706-BD7E-017233450568}" type="pres">
      <dgm:prSet presAssocID="{BB56F324-F316-4D6E-89FD-D52B81F7A8D6}" presName="background2" presStyleLbl="node2" presStyleIdx="2" presStyleCnt="6"/>
      <dgm:spPr/>
    </dgm:pt>
    <dgm:pt modelId="{FD6384E4-4D8F-4F63-AC06-3620BB475820}" type="pres">
      <dgm:prSet presAssocID="{BB56F324-F316-4D6E-89FD-D52B81F7A8D6}" presName="text2" presStyleLbl="fgAcc2" presStyleIdx="2" presStyleCnt="6" custLinFactX="88454" custLinFactNeighborX="100000" custLinFactNeighborY="-86918">
        <dgm:presLayoutVars>
          <dgm:chPref val="3"/>
        </dgm:presLayoutVars>
      </dgm:prSet>
      <dgm:spPr/>
    </dgm:pt>
    <dgm:pt modelId="{5234E1DB-4FD5-40B4-B6C3-C728BD041B45}" type="pres">
      <dgm:prSet presAssocID="{BB56F324-F316-4D6E-89FD-D52B81F7A8D6}" presName="hierChild3" presStyleCnt="0"/>
      <dgm:spPr/>
    </dgm:pt>
    <dgm:pt modelId="{A3A419FD-86BE-47E4-BC61-A233EA66DE15}" type="pres">
      <dgm:prSet presAssocID="{9E6EFA7D-72BF-4892-B34C-83FE9C200950}" presName="Name17" presStyleLbl="parChTrans1D3" presStyleIdx="2" presStyleCnt="3"/>
      <dgm:spPr/>
    </dgm:pt>
    <dgm:pt modelId="{D9A150D4-542D-4652-A290-DA5BB16DFE64}" type="pres">
      <dgm:prSet presAssocID="{85C61C8D-830E-44F5-A410-CB5D22E2DF80}" presName="hierRoot3" presStyleCnt="0"/>
      <dgm:spPr/>
    </dgm:pt>
    <dgm:pt modelId="{370F9C93-5360-4903-95C6-F9A727E9B8E6}" type="pres">
      <dgm:prSet presAssocID="{85C61C8D-830E-44F5-A410-CB5D22E2DF80}" presName="composite3" presStyleCnt="0"/>
      <dgm:spPr/>
    </dgm:pt>
    <dgm:pt modelId="{3A479D4E-F01C-4F6F-BD03-BFEE69404F48}" type="pres">
      <dgm:prSet presAssocID="{85C61C8D-830E-44F5-A410-CB5D22E2DF80}" presName="background3" presStyleLbl="node3" presStyleIdx="2" presStyleCnt="3"/>
      <dgm:spPr/>
    </dgm:pt>
    <dgm:pt modelId="{DEF78121-D72C-48A0-93BC-804BE4BB957E}" type="pres">
      <dgm:prSet presAssocID="{85C61C8D-830E-44F5-A410-CB5D22E2DF80}" presName="text3" presStyleLbl="fgAcc3" presStyleIdx="2" presStyleCnt="3" custLinFactX="105126" custLinFactNeighborX="200000" custLinFactNeighborY="-74195">
        <dgm:presLayoutVars>
          <dgm:chPref val="3"/>
        </dgm:presLayoutVars>
      </dgm:prSet>
      <dgm:spPr/>
    </dgm:pt>
    <dgm:pt modelId="{C9062BF9-B4D5-499B-BA4F-E60A6503CFD5}" type="pres">
      <dgm:prSet presAssocID="{85C61C8D-830E-44F5-A410-CB5D22E2DF80}" presName="hierChild4" presStyleCnt="0"/>
      <dgm:spPr/>
    </dgm:pt>
    <dgm:pt modelId="{2DF562CC-8A23-4894-A594-AD3D0379FAB4}" type="pres">
      <dgm:prSet presAssocID="{8809450C-FFF2-4F31-95C7-6D9A2FC96D70}" presName="Name10" presStyleLbl="parChTrans1D2" presStyleIdx="3" presStyleCnt="6"/>
      <dgm:spPr/>
    </dgm:pt>
    <dgm:pt modelId="{510E32A6-1DB8-4C6C-9119-383DB5D49CE5}" type="pres">
      <dgm:prSet presAssocID="{D3B37985-BD5E-4A82-8236-9A190A42ED2F}" presName="hierRoot2" presStyleCnt="0"/>
      <dgm:spPr/>
    </dgm:pt>
    <dgm:pt modelId="{7B71DDA5-B5E3-4208-9480-880BCB8444F2}" type="pres">
      <dgm:prSet presAssocID="{D3B37985-BD5E-4A82-8236-9A190A42ED2F}" presName="composite2" presStyleCnt="0"/>
      <dgm:spPr/>
    </dgm:pt>
    <dgm:pt modelId="{72CA7253-5E86-494D-BAAA-8BCF5FE6CC02}" type="pres">
      <dgm:prSet presAssocID="{D3B37985-BD5E-4A82-8236-9A190A42ED2F}" presName="background2" presStyleLbl="node2" presStyleIdx="3" presStyleCnt="6"/>
      <dgm:spPr/>
    </dgm:pt>
    <dgm:pt modelId="{694A2C06-84C0-4FAB-8C1D-E597BC821B37}" type="pres">
      <dgm:prSet presAssocID="{D3B37985-BD5E-4A82-8236-9A190A42ED2F}" presName="text2" presStyleLbl="fgAcc2" presStyleIdx="3" presStyleCnt="6" custLinFactX="100000" custLinFactNeighborX="132904" custLinFactNeighborY="-86918">
        <dgm:presLayoutVars>
          <dgm:chPref val="3"/>
        </dgm:presLayoutVars>
      </dgm:prSet>
      <dgm:spPr/>
    </dgm:pt>
    <dgm:pt modelId="{4C225057-A6A0-494D-981B-A4652A9B43F4}" type="pres">
      <dgm:prSet presAssocID="{D3B37985-BD5E-4A82-8236-9A190A42ED2F}" presName="hierChild3" presStyleCnt="0"/>
      <dgm:spPr/>
    </dgm:pt>
    <dgm:pt modelId="{B0A43616-C029-4373-827C-469E23B3E5A6}" type="pres">
      <dgm:prSet presAssocID="{F7A4FB9B-9BE7-4B52-A058-2B4F3AE3A499}" presName="Name10" presStyleLbl="parChTrans1D2" presStyleIdx="4" presStyleCnt="6"/>
      <dgm:spPr/>
    </dgm:pt>
    <dgm:pt modelId="{8EFF874C-9170-48DE-9C45-4F4D43559DF4}" type="pres">
      <dgm:prSet presAssocID="{96161015-43E1-40F8-8D6D-CAB39161AB4F}" presName="hierRoot2" presStyleCnt="0"/>
      <dgm:spPr/>
    </dgm:pt>
    <dgm:pt modelId="{D83AABD5-375B-45C5-B166-E801FDDD4D39}" type="pres">
      <dgm:prSet presAssocID="{96161015-43E1-40F8-8D6D-CAB39161AB4F}" presName="composite2" presStyleCnt="0"/>
      <dgm:spPr/>
    </dgm:pt>
    <dgm:pt modelId="{342C1DF0-2827-40D0-87DD-E65AFA4BF6CA}" type="pres">
      <dgm:prSet presAssocID="{96161015-43E1-40F8-8D6D-CAB39161AB4F}" presName="background2" presStyleLbl="node2" presStyleIdx="4" presStyleCnt="6"/>
      <dgm:spPr/>
    </dgm:pt>
    <dgm:pt modelId="{6F3CC97B-E427-4880-8FE7-99A222D88BFD}" type="pres">
      <dgm:prSet presAssocID="{96161015-43E1-40F8-8D6D-CAB39161AB4F}" presName="text2" presStyleLbl="fgAcc2" presStyleIdx="4" presStyleCnt="6" custLinFactX="-44810" custLinFactNeighborX="-100000" custLinFactNeighborY="34306">
        <dgm:presLayoutVars>
          <dgm:chPref val="3"/>
        </dgm:presLayoutVars>
      </dgm:prSet>
      <dgm:spPr/>
    </dgm:pt>
    <dgm:pt modelId="{1CD3840D-8008-4E4A-892A-D663782D5BCC}" type="pres">
      <dgm:prSet presAssocID="{96161015-43E1-40F8-8D6D-CAB39161AB4F}" presName="hierChild3" presStyleCnt="0"/>
      <dgm:spPr/>
    </dgm:pt>
    <dgm:pt modelId="{1FAFFF10-1B58-4569-AE77-60C87531337B}" type="pres">
      <dgm:prSet presAssocID="{9AA0E86D-5C98-4F9D-A254-6664E45DA61A}" presName="Name10" presStyleLbl="parChTrans1D2" presStyleIdx="5" presStyleCnt="6"/>
      <dgm:spPr/>
    </dgm:pt>
    <dgm:pt modelId="{31B920CF-D055-4A7F-916F-68D60DDF0FB5}" type="pres">
      <dgm:prSet presAssocID="{5DBECABE-7985-4662-965D-5815903FE259}" presName="hierRoot2" presStyleCnt="0"/>
      <dgm:spPr/>
    </dgm:pt>
    <dgm:pt modelId="{D6883CAE-4FAE-4A43-9AA1-D522500F39F2}" type="pres">
      <dgm:prSet presAssocID="{5DBECABE-7985-4662-965D-5815903FE259}" presName="composite2" presStyleCnt="0"/>
      <dgm:spPr/>
    </dgm:pt>
    <dgm:pt modelId="{C86215E8-993F-4DED-9A18-E971839180A8}" type="pres">
      <dgm:prSet presAssocID="{5DBECABE-7985-4662-965D-5815903FE259}" presName="background2" presStyleLbl="node2" presStyleIdx="5" presStyleCnt="6"/>
      <dgm:spPr/>
    </dgm:pt>
    <dgm:pt modelId="{DF6B3F55-BE23-4C9C-85C4-4F13AE7477D6}" type="pres">
      <dgm:prSet presAssocID="{5DBECABE-7985-4662-965D-5815903FE259}" presName="text2" presStyleLbl="fgAcc2" presStyleIdx="5" presStyleCnt="6" custLinFactX="-100000" custLinFactY="83504" custLinFactNeighborX="-172954" custLinFactNeighborY="100000">
        <dgm:presLayoutVars>
          <dgm:chPref val="3"/>
        </dgm:presLayoutVars>
      </dgm:prSet>
      <dgm:spPr/>
    </dgm:pt>
    <dgm:pt modelId="{F556B772-FE88-4FCF-BE97-D15810FAD7AB}" type="pres">
      <dgm:prSet presAssocID="{5DBECABE-7985-4662-965D-5815903FE259}" presName="hierChild3" presStyleCnt="0"/>
      <dgm:spPr/>
    </dgm:pt>
  </dgm:ptLst>
  <dgm:cxnLst>
    <dgm:cxn modelId="{DB449211-33B1-423A-8AD4-0EC32ED0813B}" type="presOf" srcId="{8809450C-FFF2-4F31-95C7-6D9A2FC96D70}" destId="{2DF562CC-8A23-4894-A594-AD3D0379FAB4}" srcOrd="0" destOrd="0" presId="urn:microsoft.com/office/officeart/2005/8/layout/hierarchy1"/>
    <dgm:cxn modelId="{321DFA13-8118-4671-AA73-655B7A0339BC}" srcId="{54839684-0979-40E3-A67A-7A38787914B2}" destId="{5DBECABE-7985-4662-965D-5815903FE259}" srcOrd="5" destOrd="0" parTransId="{9AA0E86D-5C98-4F9D-A254-6664E45DA61A}" sibTransId="{B0ED8B56-9D3F-4912-BC9F-14DBB0BAABB0}"/>
    <dgm:cxn modelId="{DA3F041A-05E3-4B1C-88D5-D3876E7238AE}" srcId="{54839684-0979-40E3-A67A-7A38787914B2}" destId="{D3B37985-BD5E-4A82-8236-9A190A42ED2F}" srcOrd="3" destOrd="0" parTransId="{8809450C-FFF2-4F31-95C7-6D9A2FC96D70}" sibTransId="{59883C86-EC0C-4DE5-B78D-5D6DCFB46031}"/>
    <dgm:cxn modelId="{7E8B111E-F3F5-4D49-9DAB-B4D5ECC0AD9B}" type="presOf" srcId="{F7A4FB9B-9BE7-4B52-A058-2B4F3AE3A499}" destId="{B0A43616-C029-4373-827C-469E23B3E5A6}" srcOrd="0" destOrd="0" presId="urn:microsoft.com/office/officeart/2005/8/layout/hierarchy1"/>
    <dgm:cxn modelId="{1CE49023-4FF5-416E-8ABD-98C0D7A39010}" type="presOf" srcId="{9E6EFA7D-72BF-4892-B34C-83FE9C200950}" destId="{A3A419FD-86BE-47E4-BC61-A233EA66DE15}" srcOrd="0" destOrd="0" presId="urn:microsoft.com/office/officeart/2005/8/layout/hierarchy1"/>
    <dgm:cxn modelId="{588D645C-00FD-49D2-A00F-536E94A231D6}" type="presOf" srcId="{9AA0E86D-5C98-4F9D-A254-6664E45DA61A}" destId="{1FAFFF10-1B58-4569-AE77-60C87531337B}" srcOrd="0" destOrd="0" presId="urn:microsoft.com/office/officeart/2005/8/layout/hierarchy1"/>
    <dgm:cxn modelId="{8C854F65-FDC2-4725-9ABF-28C46A368415}" type="presOf" srcId="{DE1DD66D-0E1D-445E-8871-65D2EFADC354}" destId="{741C9D0E-9447-4F8E-BCF3-1F3E9CFFD3A7}" srcOrd="0" destOrd="0" presId="urn:microsoft.com/office/officeart/2005/8/layout/hierarchy1"/>
    <dgm:cxn modelId="{CA622949-6074-4453-9030-36B60B92850C}" srcId="{54839684-0979-40E3-A67A-7A38787914B2}" destId="{BB56F324-F316-4D6E-89FD-D52B81F7A8D6}" srcOrd="2" destOrd="0" parTransId="{6AECD0E0-C769-42D4-B8DC-94249994FDEC}" sibTransId="{FED10B4D-C4FB-4E0E-A5DC-AC39FD383BE9}"/>
    <dgm:cxn modelId="{13C33E6D-F6DC-4861-9B67-1E52B89AF7DE}" type="presOf" srcId="{42B0BBFE-A309-455F-8638-026089C68B7C}" destId="{D2634366-4127-4109-A18F-3954915E464B}" srcOrd="0" destOrd="0" presId="urn:microsoft.com/office/officeart/2005/8/layout/hierarchy1"/>
    <dgm:cxn modelId="{F16F4878-6A41-4A4C-A45D-1431654B114A}" srcId="{54839684-0979-40E3-A67A-7A38787914B2}" destId="{C7E891EA-1499-4B80-91CA-A63FFC782901}" srcOrd="1" destOrd="0" parTransId="{42B0BBFE-A309-455F-8638-026089C68B7C}" sibTransId="{CEF9DE12-D4E2-44FB-AE6D-AD4B6AE362B9}"/>
    <dgm:cxn modelId="{6D6A7B78-1EBA-4660-8B64-4DEEFC8F91D9}" type="presOf" srcId="{BB56F324-F316-4D6E-89FD-D52B81F7A8D6}" destId="{FD6384E4-4D8F-4F63-AC06-3620BB475820}" srcOrd="0" destOrd="0" presId="urn:microsoft.com/office/officeart/2005/8/layout/hierarchy1"/>
    <dgm:cxn modelId="{8E349359-309A-44CF-83C6-52D030F58A39}" type="presOf" srcId="{EBCEFAF7-910A-4A5F-9616-393769408189}" destId="{32318899-AB87-4194-B32A-5921898B61B7}" srcOrd="0" destOrd="0" presId="urn:microsoft.com/office/officeart/2005/8/layout/hierarchy1"/>
    <dgm:cxn modelId="{7634CC59-F1BE-412E-A06A-2E0CBE7247E8}" type="presOf" srcId="{AF9CBD2C-8632-4FC1-AD87-43663CE5A2FC}" destId="{B574CD0C-AD22-403F-AE3F-845E7412403A}" srcOrd="0" destOrd="0" presId="urn:microsoft.com/office/officeart/2005/8/layout/hierarchy1"/>
    <dgm:cxn modelId="{98B5A37C-9DBE-4201-BCF5-4DE935A36521}" srcId="{C7E891EA-1499-4B80-91CA-A63FFC782901}" destId="{63873E51-60A8-45B1-A783-BF22865C8610}" srcOrd="0" destOrd="0" parTransId="{AF9CBD2C-8632-4FC1-AD87-43663CE5A2FC}" sibTransId="{8759AE8D-4BF3-4082-9616-76C0A61BD0DD}"/>
    <dgm:cxn modelId="{6A7C4783-DECA-41F1-A239-033B210A2C4E}" type="presOf" srcId="{54839684-0979-40E3-A67A-7A38787914B2}" destId="{BE650AD6-C6DC-4EED-A3CF-5FB582DC0B7D}" srcOrd="0" destOrd="0" presId="urn:microsoft.com/office/officeart/2005/8/layout/hierarchy1"/>
    <dgm:cxn modelId="{6138A483-0584-4A58-9E8E-737E977DEA95}" type="presOf" srcId="{B7975F91-F0A7-4040-91A4-D80786D03656}" destId="{D964E1A7-3F65-45A1-8C8B-4B8CCD58B254}" srcOrd="0" destOrd="0" presId="urn:microsoft.com/office/officeart/2005/8/layout/hierarchy1"/>
    <dgm:cxn modelId="{49EBED83-0E7C-473C-9D76-AA8D878439FA}" type="presOf" srcId="{6AECD0E0-C769-42D4-B8DC-94249994FDEC}" destId="{BA13C1D3-BFCD-4823-8443-6E9E30ADD43F}" srcOrd="0" destOrd="0" presId="urn:microsoft.com/office/officeart/2005/8/layout/hierarchy1"/>
    <dgm:cxn modelId="{59BD6587-B84E-4BBC-B97C-DA761F9DCBE7}" type="presOf" srcId="{C8B2E7A1-8E93-48DB-A999-DCBF2F861175}" destId="{1947C7B6-EFB7-4E55-97F8-21BF5F7C352D}" srcOrd="0" destOrd="0" presId="urn:microsoft.com/office/officeart/2005/8/layout/hierarchy1"/>
    <dgm:cxn modelId="{06F60988-3473-468F-BE58-24F8F259B716}" srcId="{DE1DD66D-0E1D-445E-8871-65D2EFADC354}" destId="{726237FA-896B-46E2-A79F-30D87C329630}" srcOrd="0" destOrd="0" parTransId="{AD61668D-A4FA-4545-ADF9-728D95119A52}" sibTransId="{386593E6-7EC5-4553-8D36-8882CD1D21C7}"/>
    <dgm:cxn modelId="{180CC58B-EB32-4443-9C4A-ECE783D1668E}" type="presOf" srcId="{96161015-43E1-40F8-8D6D-CAB39161AB4F}" destId="{6F3CC97B-E427-4880-8FE7-99A222D88BFD}" srcOrd="0" destOrd="0" presId="urn:microsoft.com/office/officeart/2005/8/layout/hierarchy1"/>
    <dgm:cxn modelId="{0F71138E-2501-4F50-9BD4-D09AF36349F4}" type="presOf" srcId="{63873E51-60A8-45B1-A783-BF22865C8610}" destId="{182EE5D5-839E-4699-BE03-CA4C975EEBA4}" srcOrd="0" destOrd="0" presId="urn:microsoft.com/office/officeart/2005/8/layout/hierarchy1"/>
    <dgm:cxn modelId="{F4460693-2E14-4055-BD24-7F26EE406E6B}" type="presOf" srcId="{C7E891EA-1499-4B80-91CA-A63FFC782901}" destId="{5E6F6EE4-BF69-44A4-A9D8-8EBAC87126BE}" srcOrd="0" destOrd="0" presId="urn:microsoft.com/office/officeart/2005/8/layout/hierarchy1"/>
    <dgm:cxn modelId="{24634B97-1D4B-4FFE-8842-14B33D6D5EF9}" type="presOf" srcId="{E2FFC7C6-4089-4D23-A24C-C6213F4AB610}" destId="{F5C9DAEC-7922-4135-884D-67835209915F}" srcOrd="0" destOrd="0" presId="urn:microsoft.com/office/officeart/2005/8/layout/hierarchy1"/>
    <dgm:cxn modelId="{AC900BA7-CD51-4130-9DB4-4725921C0348}" srcId="{726237FA-896B-46E2-A79F-30D87C329630}" destId="{EBCEFAF7-910A-4A5F-9616-393769408189}" srcOrd="0" destOrd="0" parTransId="{C8B2E7A1-8E93-48DB-A999-DCBF2F861175}" sibTransId="{4672350B-BD70-4800-B31E-E3C0DD91CB5B}"/>
    <dgm:cxn modelId="{C4AD3FB6-4866-4806-A4C5-1CC6013BE076}" srcId="{E2FFC7C6-4089-4D23-A24C-C6213F4AB610}" destId="{54839684-0979-40E3-A67A-7A38787914B2}" srcOrd="0" destOrd="0" parTransId="{03A8F29F-34A4-4C5D-92DA-8A339A8E578C}" sibTransId="{35562B23-9AC3-4BCA-8B03-0A0D89E7501E}"/>
    <dgm:cxn modelId="{A07211CC-2DB5-4350-8D21-39E8DBA83003}" type="presOf" srcId="{D3B37985-BD5E-4A82-8236-9A190A42ED2F}" destId="{694A2C06-84C0-4FAB-8C1D-E597BC821B37}" srcOrd="0" destOrd="0" presId="urn:microsoft.com/office/officeart/2005/8/layout/hierarchy1"/>
    <dgm:cxn modelId="{9D6377DC-0AB5-4524-8FE2-190A94637F78}" type="presOf" srcId="{726237FA-896B-46E2-A79F-30D87C329630}" destId="{6424A232-6184-474B-AEB3-2C9AAFD495FF}" srcOrd="0" destOrd="0" presId="urn:microsoft.com/office/officeart/2005/8/layout/hierarchy1"/>
    <dgm:cxn modelId="{AAE405DE-E8CA-4B17-889D-E814A3F295C1}" type="presOf" srcId="{85C61C8D-830E-44F5-A410-CB5D22E2DF80}" destId="{DEF78121-D72C-48A0-93BC-804BE4BB957E}" srcOrd="0" destOrd="0" presId="urn:microsoft.com/office/officeart/2005/8/layout/hierarchy1"/>
    <dgm:cxn modelId="{6DF0AFEB-83D8-4C63-84E3-69B9460BF8C6}" srcId="{54839684-0979-40E3-A67A-7A38787914B2}" destId="{DE1DD66D-0E1D-445E-8871-65D2EFADC354}" srcOrd="0" destOrd="0" parTransId="{B7975F91-F0A7-4040-91A4-D80786D03656}" sibTransId="{33ECFF87-CD95-4D63-B648-96ED83DC8620}"/>
    <dgm:cxn modelId="{575F9BEC-E292-407A-8DAF-114EE4AC4785}" srcId="{54839684-0979-40E3-A67A-7A38787914B2}" destId="{96161015-43E1-40F8-8D6D-CAB39161AB4F}" srcOrd="4" destOrd="0" parTransId="{F7A4FB9B-9BE7-4B52-A058-2B4F3AE3A499}" sibTransId="{040181A2-FA23-4EE0-A8BF-B05E6A3E68EF}"/>
    <dgm:cxn modelId="{835A9AEF-5F38-4C5E-A282-2D5CF499B395}" type="presOf" srcId="{5DBECABE-7985-4662-965D-5815903FE259}" destId="{DF6B3F55-BE23-4C9C-85C4-4F13AE7477D6}" srcOrd="0" destOrd="0" presId="urn:microsoft.com/office/officeart/2005/8/layout/hierarchy1"/>
    <dgm:cxn modelId="{5DBC5CFC-8199-4107-8C2D-7B81F65EEC65}" srcId="{BB56F324-F316-4D6E-89FD-D52B81F7A8D6}" destId="{85C61C8D-830E-44F5-A410-CB5D22E2DF80}" srcOrd="0" destOrd="0" parTransId="{9E6EFA7D-72BF-4892-B34C-83FE9C200950}" sibTransId="{D314C844-4102-4A75-A116-855A5C323874}"/>
    <dgm:cxn modelId="{7EEB4FFC-FB0C-4B36-BE7F-056C3AFDCF75}" type="presOf" srcId="{AD61668D-A4FA-4545-ADF9-728D95119A52}" destId="{87B27919-E61E-4D5E-A071-DD02685F9598}" srcOrd="0" destOrd="0" presId="urn:microsoft.com/office/officeart/2005/8/layout/hierarchy1"/>
    <dgm:cxn modelId="{9CCA8937-A7E4-4246-A6DC-81DD93853280}" type="presParOf" srcId="{F5C9DAEC-7922-4135-884D-67835209915F}" destId="{6160DF4C-8A0B-4C12-887B-1CDA1E22B315}" srcOrd="0" destOrd="0" presId="urn:microsoft.com/office/officeart/2005/8/layout/hierarchy1"/>
    <dgm:cxn modelId="{F8EF687D-1053-4C21-BE05-5D87FF4916FC}" type="presParOf" srcId="{6160DF4C-8A0B-4C12-887B-1CDA1E22B315}" destId="{F9BB31E8-D593-4F39-B0E9-7059C56BC4F6}" srcOrd="0" destOrd="0" presId="urn:microsoft.com/office/officeart/2005/8/layout/hierarchy1"/>
    <dgm:cxn modelId="{0402B0CE-5B49-4EAC-B4A0-D2437F5A35AE}" type="presParOf" srcId="{F9BB31E8-D593-4F39-B0E9-7059C56BC4F6}" destId="{9C33A59D-472A-4314-A45B-2DBFA7756EDC}" srcOrd="0" destOrd="0" presId="urn:microsoft.com/office/officeart/2005/8/layout/hierarchy1"/>
    <dgm:cxn modelId="{901F4258-43FB-4016-A769-42287B81C2AF}" type="presParOf" srcId="{F9BB31E8-D593-4F39-B0E9-7059C56BC4F6}" destId="{BE650AD6-C6DC-4EED-A3CF-5FB582DC0B7D}" srcOrd="1" destOrd="0" presId="urn:microsoft.com/office/officeart/2005/8/layout/hierarchy1"/>
    <dgm:cxn modelId="{281CD304-3F70-4011-8F13-D931248996CC}" type="presParOf" srcId="{6160DF4C-8A0B-4C12-887B-1CDA1E22B315}" destId="{6356AA47-32D0-4CF4-9D0F-1FEA57F0E58A}" srcOrd="1" destOrd="0" presId="urn:microsoft.com/office/officeart/2005/8/layout/hierarchy1"/>
    <dgm:cxn modelId="{9247CC5D-1EC1-4F08-897E-60630F552568}" type="presParOf" srcId="{6356AA47-32D0-4CF4-9D0F-1FEA57F0E58A}" destId="{D964E1A7-3F65-45A1-8C8B-4B8CCD58B254}" srcOrd="0" destOrd="0" presId="urn:microsoft.com/office/officeart/2005/8/layout/hierarchy1"/>
    <dgm:cxn modelId="{C7350029-393C-45ED-8615-C3E813A454B7}" type="presParOf" srcId="{6356AA47-32D0-4CF4-9D0F-1FEA57F0E58A}" destId="{E0C6B85B-DF9F-47C9-B648-1003DCEC02FF}" srcOrd="1" destOrd="0" presId="urn:microsoft.com/office/officeart/2005/8/layout/hierarchy1"/>
    <dgm:cxn modelId="{885650A1-6C92-4047-901C-B9447259A1BB}" type="presParOf" srcId="{E0C6B85B-DF9F-47C9-B648-1003DCEC02FF}" destId="{77BBEF04-78DC-431F-AB9E-3232E849454B}" srcOrd="0" destOrd="0" presId="urn:microsoft.com/office/officeart/2005/8/layout/hierarchy1"/>
    <dgm:cxn modelId="{AF3E4B9E-F6A0-47DA-8F57-8C856A2267EF}" type="presParOf" srcId="{77BBEF04-78DC-431F-AB9E-3232E849454B}" destId="{1754D92B-C791-42D1-8215-8AFA3DD9186C}" srcOrd="0" destOrd="0" presId="urn:microsoft.com/office/officeart/2005/8/layout/hierarchy1"/>
    <dgm:cxn modelId="{BA1FCD02-AD15-4D60-A9AB-C59DD4B0820A}" type="presParOf" srcId="{77BBEF04-78DC-431F-AB9E-3232E849454B}" destId="{741C9D0E-9447-4F8E-BCF3-1F3E9CFFD3A7}" srcOrd="1" destOrd="0" presId="urn:microsoft.com/office/officeart/2005/8/layout/hierarchy1"/>
    <dgm:cxn modelId="{387BF05E-1D65-4A7A-8C68-8CF47C5E2C22}" type="presParOf" srcId="{E0C6B85B-DF9F-47C9-B648-1003DCEC02FF}" destId="{4C2BAF6E-4DC9-474D-B1C2-9C91D9413CD7}" srcOrd="1" destOrd="0" presId="urn:microsoft.com/office/officeart/2005/8/layout/hierarchy1"/>
    <dgm:cxn modelId="{5AA324DD-058D-40CB-B4F9-82B7BB546DEE}" type="presParOf" srcId="{4C2BAF6E-4DC9-474D-B1C2-9C91D9413CD7}" destId="{87B27919-E61E-4D5E-A071-DD02685F9598}" srcOrd="0" destOrd="0" presId="urn:microsoft.com/office/officeart/2005/8/layout/hierarchy1"/>
    <dgm:cxn modelId="{D067E7D8-C7D8-42FA-8269-4A06CC25D0C6}" type="presParOf" srcId="{4C2BAF6E-4DC9-474D-B1C2-9C91D9413CD7}" destId="{3B73A050-03D3-4144-AED6-4FE1CFA3155A}" srcOrd="1" destOrd="0" presId="urn:microsoft.com/office/officeart/2005/8/layout/hierarchy1"/>
    <dgm:cxn modelId="{2D521A42-54AB-47E4-A2C6-BCF486424198}" type="presParOf" srcId="{3B73A050-03D3-4144-AED6-4FE1CFA3155A}" destId="{625B4928-4950-453D-B401-74613A5A49C3}" srcOrd="0" destOrd="0" presId="urn:microsoft.com/office/officeart/2005/8/layout/hierarchy1"/>
    <dgm:cxn modelId="{4DDD1236-4A0A-48B8-8320-051E921CF89A}" type="presParOf" srcId="{625B4928-4950-453D-B401-74613A5A49C3}" destId="{1F228B60-7C03-41BB-A135-6765E34F631E}" srcOrd="0" destOrd="0" presId="urn:microsoft.com/office/officeart/2005/8/layout/hierarchy1"/>
    <dgm:cxn modelId="{6ACFCE19-36E9-4282-ABF4-4E257A34FA28}" type="presParOf" srcId="{625B4928-4950-453D-B401-74613A5A49C3}" destId="{6424A232-6184-474B-AEB3-2C9AAFD495FF}" srcOrd="1" destOrd="0" presId="urn:microsoft.com/office/officeart/2005/8/layout/hierarchy1"/>
    <dgm:cxn modelId="{9AA93E83-8076-406A-9DFE-6023BB7F504C}" type="presParOf" srcId="{3B73A050-03D3-4144-AED6-4FE1CFA3155A}" destId="{2DAFCB45-49FA-4E5F-B294-9029453AC5C4}" srcOrd="1" destOrd="0" presId="urn:microsoft.com/office/officeart/2005/8/layout/hierarchy1"/>
    <dgm:cxn modelId="{035CBFA5-320E-4B1E-B6F7-526A758E52A9}" type="presParOf" srcId="{2DAFCB45-49FA-4E5F-B294-9029453AC5C4}" destId="{1947C7B6-EFB7-4E55-97F8-21BF5F7C352D}" srcOrd="0" destOrd="0" presId="urn:microsoft.com/office/officeart/2005/8/layout/hierarchy1"/>
    <dgm:cxn modelId="{E598F695-0782-4B5B-9587-B33323BD90A3}" type="presParOf" srcId="{2DAFCB45-49FA-4E5F-B294-9029453AC5C4}" destId="{99B806C5-681A-44EB-9043-3CF8F6624180}" srcOrd="1" destOrd="0" presId="urn:microsoft.com/office/officeart/2005/8/layout/hierarchy1"/>
    <dgm:cxn modelId="{9EE225A4-4921-49A4-BBCE-D82A8EFEB791}" type="presParOf" srcId="{99B806C5-681A-44EB-9043-3CF8F6624180}" destId="{A650AEF8-0ED8-4467-9F22-A60A86D247C0}" srcOrd="0" destOrd="0" presId="urn:microsoft.com/office/officeart/2005/8/layout/hierarchy1"/>
    <dgm:cxn modelId="{4C44C0AD-3785-48DF-8FC4-0F0B2E88AE2C}" type="presParOf" srcId="{A650AEF8-0ED8-4467-9F22-A60A86D247C0}" destId="{54A318DE-83A2-41D5-A04C-1E8FFF6BB93A}" srcOrd="0" destOrd="0" presId="urn:microsoft.com/office/officeart/2005/8/layout/hierarchy1"/>
    <dgm:cxn modelId="{459FAAB7-64C5-4D81-877E-01238D72706D}" type="presParOf" srcId="{A650AEF8-0ED8-4467-9F22-A60A86D247C0}" destId="{32318899-AB87-4194-B32A-5921898B61B7}" srcOrd="1" destOrd="0" presId="urn:microsoft.com/office/officeart/2005/8/layout/hierarchy1"/>
    <dgm:cxn modelId="{50CBFB58-875A-47DB-8DA1-6584DC0D4FC5}" type="presParOf" srcId="{99B806C5-681A-44EB-9043-3CF8F6624180}" destId="{83B141FC-7DB9-458D-BC50-F37E173A2753}" srcOrd="1" destOrd="0" presId="urn:microsoft.com/office/officeart/2005/8/layout/hierarchy1"/>
    <dgm:cxn modelId="{E41BADB9-DB74-4C55-8980-9FA08281BB87}" type="presParOf" srcId="{6356AA47-32D0-4CF4-9D0F-1FEA57F0E58A}" destId="{D2634366-4127-4109-A18F-3954915E464B}" srcOrd="2" destOrd="0" presId="urn:microsoft.com/office/officeart/2005/8/layout/hierarchy1"/>
    <dgm:cxn modelId="{C5D99971-5A05-4160-BE0A-D7151A8F948E}" type="presParOf" srcId="{6356AA47-32D0-4CF4-9D0F-1FEA57F0E58A}" destId="{94EBDFB5-A9CE-4E49-B9B9-1C6DED961485}" srcOrd="3" destOrd="0" presId="urn:microsoft.com/office/officeart/2005/8/layout/hierarchy1"/>
    <dgm:cxn modelId="{AB998D77-D66C-4E8B-A9C4-692A88844629}" type="presParOf" srcId="{94EBDFB5-A9CE-4E49-B9B9-1C6DED961485}" destId="{44A6436F-5633-4C4F-989B-52C2896AC21D}" srcOrd="0" destOrd="0" presId="urn:microsoft.com/office/officeart/2005/8/layout/hierarchy1"/>
    <dgm:cxn modelId="{110EDA4C-1F1B-4D4F-9F3F-A3F4751A92F8}" type="presParOf" srcId="{44A6436F-5633-4C4F-989B-52C2896AC21D}" destId="{13501E9E-F2AF-4776-9071-8BD8AD264402}" srcOrd="0" destOrd="0" presId="urn:microsoft.com/office/officeart/2005/8/layout/hierarchy1"/>
    <dgm:cxn modelId="{4D7DE1F1-4279-4756-AA6F-A06D75288132}" type="presParOf" srcId="{44A6436F-5633-4C4F-989B-52C2896AC21D}" destId="{5E6F6EE4-BF69-44A4-A9D8-8EBAC87126BE}" srcOrd="1" destOrd="0" presId="urn:microsoft.com/office/officeart/2005/8/layout/hierarchy1"/>
    <dgm:cxn modelId="{024654CC-B9DC-4401-8E0B-2DB498FCFE3F}" type="presParOf" srcId="{94EBDFB5-A9CE-4E49-B9B9-1C6DED961485}" destId="{898C1B91-DBC3-4DFA-9BCA-D5FF814A9ADC}" srcOrd="1" destOrd="0" presId="urn:microsoft.com/office/officeart/2005/8/layout/hierarchy1"/>
    <dgm:cxn modelId="{1FE9FC9F-F702-4CB7-BDEA-53D093961461}" type="presParOf" srcId="{898C1B91-DBC3-4DFA-9BCA-D5FF814A9ADC}" destId="{B574CD0C-AD22-403F-AE3F-845E7412403A}" srcOrd="0" destOrd="0" presId="urn:microsoft.com/office/officeart/2005/8/layout/hierarchy1"/>
    <dgm:cxn modelId="{65C11C0A-980B-4E44-AD00-B642452F1322}" type="presParOf" srcId="{898C1B91-DBC3-4DFA-9BCA-D5FF814A9ADC}" destId="{9D607CA1-E9CD-4F7E-83CB-B27EE518C97A}" srcOrd="1" destOrd="0" presId="urn:microsoft.com/office/officeart/2005/8/layout/hierarchy1"/>
    <dgm:cxn modelId="{796782FF-3C97-44A0-916A-DB5C2A2F8F29}" type="presParOf" srcId="{9D607CA1-E9CD-4F7E-83CB-B27EE518C97A}" destId="{30BBBE70-671F-4F14-AF29-7DFE3F2BC910}" srcOrd="0" destOrd="0" presId="urn:microsoft.com/office/officeart/2005/8/layout/hierarchy1"/>
    <dgm:cxn modelId="{E0A2CDC7-30E7-4965-B5DF-F97865E61272}" type="presParOf" srcId="{30BBBE70-671F-4F14-AF29-7DFE3F2BC910}" destId="{1D776537-DD5E-4560-8633-220E4F3CB6A5}" srcOrd="0" destOrd="0" presId="urn:microsoft.com/office/officeart/2005/8/layout/hierarchy1"/>
    <dgm:cxn modelId="{A283173F-3E1C-4005-8DBB-5E2C746906C3}" type="presParOf" srcId="{30BBBE70-671F-4F14-AF29-7DFE3F2BC910}" destId="{182EE5D5-839E-4699-BE03-CA4C975EEBA4}" srcOrd="1" destOrd="0" presId="urn:microsoft.com/office/officeart/2005/8/layout/hierarchy1"/>
    <dgm:cxn modelId="{958C71C4-A860-41C7-9ED3-487EABA9F128}" type="presParOf" srcId="{9D607CA1-E9CD-4F7E-83CB-B27EE518C97A}" destId="{9F3939B0-E2AA-4FE4-B6EF-0CCB90D39603}" srcOrd="1" destOrd="0" presId="urn:microsoft.com/office/officeart/2005/8/layout/hierarchy1"/>
    <dgm:cxn modelId="{F34557D9-8348-4EC5-808C-2EC291FFD00D}" type="presParOf" srcId="{6356AA47-32D0-4CF4-9D0F-1FEA57F0E58A}" destId="{BA13C1D3-BFCD-4823-8443-6E9E30ADD43F}" srcOrd="4" destOrd="0" presId="urn:microsoft.com/office/officeart/2005/8/layout/hierarchy1"/>
    <dgm:cxn modelId="{EF36473B-8718-463D-921C-C468730DDA4E}" type="presParOf" srcId="{6356AA47-32D0-4CF4-9D0F-1FEA57F0E58A}" destId="{26AA63E4-C0AF-4EE0-91D6-8146FC931900}" srcOrd="5" destOrd="0" presId="urn:microsoft.com/office/officeart/2005/8/layout/hierarchy1"/>
    <dgm:cxn modelId="{86E5AEE2-6051-4512-B554-0CEE2D52C48C}" type="presParOf" srcId="{26AA63E4-C0AF-4EE0-91D6-8146FC931900}" destId="{5E8FB597-EB5B-4906-96D9-4AADDA06ED3F}" srcOrd="0" destOrd="0" presId="urn:microsoft.com/office/officeart/2005/8/layout/hierarchy1"/>
    <dgm:cxn modelId="{3AA2243A-2605-47D6-9A3A-61A683ABC540}" type="presParOf" srcId="{5E8FB597-EB5B-4906-96D9-4AADDA06ED3F}" destId="{DD377101-5AB3-4706-BD7E-017233450568}" srcOrd="0" destOrd="0" presId="urn:microsoft.com/office/officeart/2005/8/layout/hierarchy1"/>
    <dgm:cxn modelId="{90A8F4D6-C72A-46D8-B374-E53DEA72B19D}" type="presParOf" srcId="{5E8FB597-EB5B-4906-96D9-4AADDA06ED3F}" destId="{FD6384E4-4D8F-4F63-AC06-3620BB475820}" srcOrd="1" destOrd="0" presId="urn:microsoft.com/office/officeart/2005/8/layout/hierarchy1"/>
    <dgm:cxn modelId="{5F610DB7-48AE-4CE9-921A-F5E4FD9DA77E}" type="presParOf" srcId="{26AA63E4-C0AF-4EE0-91D6-8146FC931900}" destId="{5234E1DB-4FD5-40B4-B6C3-C728BD041B45}" srcOrd="1" destOrd="0" presId="urn:microsoft.com/office/officeart/2005/8/layout/hierarchy1"/>
    <dgm:cxn modelId="{ABE21665-0F62-4142-8C65-CD3048075728}" type="presParOf" srcId="{5234E1DB-4FD5-40B4-B6C3-C728BD041B45}" destId="{A3A419FD-86BE-47E4-BC61-A233EA66DE15}" srcOrd="0" destOrd="0" presId="urn:microsoft.com/office/officeart/2005/8/layout/hierarchy1"/>
    <dgm:cxn modelId="{820A0486-B58E-4B2C-877F-9FA1407DFA50}" type="presParOf" srcId="{5234E1DB-4FD5-40B4-B6C3-C728BD041B45}" destId="{D9A150D4-542D-4652-A290-DA5BB16DFE64}" srcOrd="1" destOrd="0" presId="urn:microsoft.com/office/officeart/2005/8/layout/hierarchy1"/>
    <dgm:cxn modelId="{90B5F051-E1A2-4A6B-B956-17868BDEC0A3}" type="presParOf" srcId="{D9A150D4-542D-4652-A290-DA5BB16DFE64}" destId="{370F9C93-5360-4903-95C6-F9A727E9B8E6}" srcOrd="0" destOrd="0" presId="urn:microsoft.com/office/officeart/2005/8/layout/hierarchy1"/>
    <dgm:cxn modelId="{2AD1EE7B-C254-4525-A73F-979435187BEB}" type="presParOf" srcId="{370F9C93-5360-4903-95C6-F9A727E9B8E6}" destId="{3A479D4E-F01C-4F6F-BD03-BFEE69404F48}" srcOrd="0" destOrd="0" presId="urn:microsoft.com/office/officeart/2005/8/layout/hierarchy1"/>
    <dgm:cxn modelId="{4949D29C-2B41-42DE-8313-39AFEC2B7086}" type="presParOf" srcId="{370F9C93-5360-4903-95C6-F9A727E9B8E6}" destId="{DEF78121-D72C-48A0-93BC-804BE4BB957E}" srcOrd="1" destOrd="0" presId="urn:microsoft.com/office/officeart/2005/8/layout/hierarchy1"/>
    <dgm:cxn modelId="{8D6760E2-716A-43EF-A4A8-1BCF4995B784}" type="presParOf" srcId="{D9A150D4-542D-4652-A290-DA5BB16DFE64}" destId="{C9062BF9-B4D5-499B-BA4F-E60A6503CFD5}" srcOrd="1" destOrd="0" presId="urn:microsoft.com/office/officeart/2005/8/layout/hierarchy1"/>
    <dgm:cxn modelId="{2C346D46-0BB7-430E-A5D3-68E3D6A1D8DE}" type="presParOf" srcId="{6356AA47-32D0-4CF4-9D0F-1FEA57F0E58A}" destId="{2DF562CC-8A23-4894-A594-AD3D0379FAB4}" srcOrd="6" destOrd="0" presId="urn:microsoft.com/office/officeart/2005/8/layout/hierarchy1"/>
    <dgm:cxn modelId="{BA1646C3-36C9-4C77-A9A9-848C78DDC394}" type="presParOf" srcId="{6356AA47-32D0-4CF4-9D0F-1FEA57F0E58A}" destId="{510E32A6-1DB8-4C6C-9119-383DB5D49CE5}" srcOrd="7" destOrd="0" presId="urn:microsoft.com/office/officeart/2005/8/layout/hierarchy1"/>
    <dgm:cxn modelId="{3F0D5EDE-A260-4CDF-894A-B9EB80DDC7BE}" type="presParOf" srcId="{510E32A6-1DB8-4C6C-9119-383DB5D49CE5}" destId="{7B71DDA5-B5E3-4208-9480-880BCB8444F2}" srcOrd="0" destOrd="0" presId="urn:microsoft.com/office/officeart/2005/8/layout/hierarchy1"/>
    <dgm:cxn modelId="{E2373C80-63C1-4049-88CC-7721A7DDB6F0}" type="presParOf" srcId="{7B71DDA5-B5E3-4208-9480-880BCB8444F2}" destId="{72CA7253-5E86-494D-BAAA-8BCF5FE6CC02}" srcOrd="0" destOrd="0" presId="urn:microsoft.com/office/officeart/2005/8/layout/hierarchy1"/>
    <dgm:cxn modelId="{55ECE571-C7FF-4B6A-B3C5-B3047DFCF30B}" type="presParOf" srcId="{7B71DDA5-B5E3-4208-9480-880BCB8444F2}" destId="{694A2C06-84C0-4FAB-8C1D-E597BC821B37}" srcOrd="1" destOrd="0" presId="urn:microsoft.com/office/officeart/2005/8/layout/hierarchy1"/>
    <dgm:cxn modelId="{6D665258-68EE-47EE-93EC-39E90AD465BF}" type="presParOf" srcId="{510E32A6-1DB8-4C6C-9119-383DB5D49CE5}" destId="{4C225057-A6A0-494D-981B-A4652A9B43F4}" srcOrd="1" destOrd="0" presId="urn:microsoft.com/office/officeart/2005/8/layout/hierarchy1"/>
    <dgm:cxn modelId="{1A1F53DA-B6CB-4F04-851B-705F6C44E8D7}" type="presParOf" srcId="{6356AA47-32D0-4CF4-9D0F-1FEA57F0E58A}" destId="{B0A43616-C029-4373-827C-469E23B3E5A6}" srcOrd="8" destOrd="0" presId="urn:microsoft.com/office/officeart/2005/8/layout/hierarchy1"/>
    <dgm:cxn modelId="{2B814DB7-0FEA-4974-B13B-F8F17B796D31}" type="presParOf" srcId="{6356AA47-32D0-4CF4-9D0F-1FEA57F0E58A}" destId="{8EFF874C-9170-48DE-9C45-4F4D43559DF4}" srcOrd="9" destOrd="0" presId="urn:microsoft.com/office/officeart/2005/8/layout/hierarchy1"/>
    <dgm:cxn modelId="{5239A455-60C2-4A26-B8EC-60B9250D9F54}" type="presParOf" srcId="{8EFF874C-9170-48DE-9C45-4F4D43559DF4}" destId="{D83AABD5-375B-45C5-B166-E801FDDD4D39}" srcOrd="0" destOrd="0" presId="urn:microsoft.com/office/officeart/2005/8/layout/hierarchy1"/>
    <dgm:cxn modelId="{ED8D8C51-CEB7-4D59-9751-C4784ABE474E}" type="presParOf" srcId="{D83AABD5-375B-45C5-B166-E801FDDD4D39}" destId="{342C1DF0-2827-40D0-87DD-E65AFA4BF6CA}" srcOrd="0" destOrd="0" presId="urn:microsoft.com/office/officeart/2005/8/layout/hierarchy1"/>
    <dgm:cxn modelId="{224EB5EA-DA8B-429F-81E5-48715AAFC841}" type="presParOf" srcId="{D83AABD5-375B-45C5-B166-E801FDDD4D39}" destId="{6F3CC97B-E427-4880-8FE7-99A222D88BFD}" srcOrd="1" destOrd="0" presId="urn:microsoft.com/office/officeart/2005/8/layout/hierarchy1"/>
    <dgm:cxn modelId="{2919A2FC-C89C-4844-A5F2-34CED045C02F}" type="presParOf" srcId="{8EFF874C-9170-48DE-9C45-4F4D43559DF4}" destId="{1CD3840D-8008-4E4A-892A-D663782D5BCC}" srcOrd="1" destOrd="0" presId="urn:microsoft.com/office/officeart/2005/8/layout/hierarchy1"/>
    <dgm:cxn modelId="{67412DE5-F3ED-4A1F-B7DC-05C0E8B9D8CE}" type="presParOf" srcId="{6356AA47-32D0-4CF4-9D0F-1FEA57F0E58A}" destId="{1FAFFF10-1B58-4569-AE77-60C87531337B}" srcOrd="10" destOrd="0" presId="urn:microsoft.com/office/officeart/2005/8/layout/hierarchy1"/>
    <dgm:cxn modelId="{E126497B-4027-418C-847E-D0DBE1FF43E2}" type="presParOf" srcId="{6356AA47-32D0-4CF4-9D0F-1FEA57F0E58A}" destId="{31B920CF-D055-4A7F-916F-68D60DDF0FB5}" srcOrd="11" destOrd="0" presId="urn:microsoft.com/office/officeart/2005/8/layout/hierarchy1"/>
    <dgm:cxn modelId="{E7A30644-B673-4588-B719-AC0F76D31E2C}" type="presParOf" srcId="{31B920CF-D055-4A7F-916F-68D60DDF0FB5}" destId="{D6883CAE-4FAE-4A43-9AA1-D522500F39F2}" srcOrd="0" destOrd="0" presId="urn:microsoft.com/office/officeart/2005/8/layout/hierarchy1"/>
    <dgm:cxn modelId="{7AF12623-9583-43BD-8D0F-14D006F0D1DD}" type="presParOf" srcId="{D6883CAE-4FAE-4A43-9AA1-D522500F39F2}" destId="{C86215E8-993F-4DED-9A18-E971839180A8}" srcOrd="0" destOrd="0" presId="urn:microsoft.com/office/officeart/2005/8/layout/hierarchy1"/>
    <dgm:cxn modelId="{B483F329-97A0-4DDB-96AC-8E83BCF0FA20}" type="presParOf" srcId="{D6883CAE-4FAE-4A43-9AA1-D522500F39F2}" destId="{DF6B3F55-BE23-4C9C-85C4-4F13AE7477D6}" srcOrd="1" destOrd="0" presId="urn:microsoft.com/office/officeart/2005/8/layout/hierarchy1"/>
    <dgm:cxn modelId="{EA5C4812-3C52-4ACA-A560-5BB58CB8C1B4}" type="presParOf" srcId="{31B920CF-D055-4A7F-916F-68D60DDF0FB5}" destId="{F556B772-FE88-4FCF-BE97-D15810FAD7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FFF10-1B58-4569-AE77-60C87531337B}">
      <dsp:nvSpPr>
        <dsp:cNvPr id="0" name=""/>
        <dsp:cNvSpPr/>
      </dsp:nvSpPr>
      <dsp:spPr>
        <a:xfrm>
          <a:off x="4046468" y="643849"/>
          <a:ext cx="674921" cy="2540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7498"/>
              </a:lnTo>
              <a:lnTo>
                <a:pt x="674921" y="2427498"/>
              </a:lnTo>
              <a:lnTo>
                <a:pt x="674921" y="2540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43616-C029-4373-827C-469E23B3E5A6}">
      <dsp:nvSpPr>
        <dsp:cNvPr id="0" name=""/>
        <dsp:cNvSpPr/>
      </dsp:nvSpPr>
      <dsp:spPr>
        <a:xfrm>
          <a:off x="4046468" y="643849"/>
          <a:ext cx="746935" cy="1388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5371"/>
              </a:lnTo>
              <a:lnTo>
                <a:pt x="746935" y="1275371"/>
              </a:lnTo>
              <a:lnTo>
                <a:pt x="746935" y="1388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562CC-8A23-4894-A594-AD3D0379FAB4}">
      <dsp:nvSpPr>
        <dsp:cNvPr id="0" name=""/>
        <dsp:cNvSpPr/>
      </dsp:nvSpPr>
      <dsp:spPr>
        <a:xfrm>
          <a:off x="4046468" y="643849"/>
          <a:ext cx="3853930" cy="45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62"/>
              </a:lnTo>
              <a:lnTo>
                <a:pt x="3853930" y="339262"/>
              </a:lnTo>
              <a:lnTo>
                <a:pt x="3853930" y="451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419FD-86BE-47E4-BC61-A233EA66DE15}">
      <dsp:nvSpPr>
        <dsp:cNvPr id="0" name=""/>
        <dsp:cNvSpPr/>
      </dsp:nvSpPr>
      <dsp:spPr>
        <a:xfrm>
          <a:off x="5873524" y="1867982"/>
          <a:ext cx="1418829" cy="451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69"/>
              </a:lnTo>
              <a:lnTo>
                <a:pt x="1418829" y="339269"/>
              </a:lnTo>
              <a:lnTo>
                <a:pt x="1418829" y="451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3C1D3-BFCD-4823-8443-6E9E30ADD43F}">
      <dsp:nvSpPr>
        <dsp:cNvPr id="0" name=""/>
        <dsp:cNvSpPr/>
      </dsp:nvSpPr>
      <dsp:spPr>
        <a:xfrm>
          <a:off x="4046468" y="643849"/>
          <a:ext cx="1827055" cy="451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262"/>
              </a:lnTo>
              <a:lnTo>
                <a:pt x="1827055" y="339262"/>
              </a:lnTo>
              <a:lnTo>
                <a:pt x="1827055" y="451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4CD0C-AD22-403F-AE3F-845E7412403A}">
      <dsp:nvSpPr>
        <dsp:cNvPr id="0" name=""/>
        <dsp:cNvSpPr/>
      </dsp:nvSpPr>
      <dsp:spPr>
        <a:xfrm>
          <a:off x="2185247" y="1867982"/>
          <a:ext cx="1001348" cy="887370"/>
        </a:xfrm>
        <a:custGeom>
          <a:avLst/>
          <a:gdLst/>
          <a:ahLst/>
          <a:cxnLst/>
          <a:rect l="0" t="0" r="0" b="0"/>
          <a:pathLst>
            <a:path>
              <a:moveTo>
                <a:pt x="1001348" y="0"/>
              </a:moveTo>
              <a:lnTo>
                <a:pt x="1001348" y="774713"/>
              </a:lnTo>
              <a:lnTo>
                <a:pt x="0" y="774713"/>
              </a:lnTo>
              <a:lnTo>
                <a:pt x="0" y="887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34366-4127-4109-A18F-3954915E464B}">
      <dsp:nvSpPr>
        <dsp:cNvPr id="0" name=""/>
        <dsp:cNvSpPr/>
      </dsp:nvSpPr>
      <dsp:spPr>
        <a:xfrm>
          <a:off x="3186595" y="643849"/>
          <a:ext cx="859872" cy="451919"/>
        </a:xfrm>
        <a:custGeom>
          <a:avLst/>
          <a:gdLst/>
          <a:ahLst/>
          <a:cxnLst/>
          <a:rect l="0" t="0" r="0" b="0"/>
          <a:pathLst>
            <a:path>
              <a:moveTo>
                <a:pt x="859872" y="0"/>
              </a:moveTo>
              <a:lnTo>
                <a:pt x="859872" y="339262"/>
              </a:lnTo>
              <a:lnTo>
                <a:pt x="0" y="339262"/>
              </a:lnTo>
              <a:lnTo>
                <a:pt x="0" y="451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7C7B6-EFB7-4E55-97F8-21BF5F7C352D}">
      <dsp:nvSpPr>
        <dsp:cNvPr id="0" name=""/>
        <dsp:cNvSpPr/>
      </dsp:nvSpPr>
      <dsp:spPr>
        <a:xfrm>
          <a:off x="427201" y="3092122"/>
          <a:ext cx="91440" cy="307908"/>
        </a:xfrm>
        <a:custGeom>
          <a:avLst/>
          <a:gdLst/>
          <a:ahLst/>
          <a:cxnLst/>
          <a:rect l="0" t="0" r="0" b="0"/>
          <a:pathLst>
            <a:path>
              <a:moveTo>
                <a:pt x="45723" y="0"/>
              </a:moveTo>
              <a:lnTo>
                <a:pt x="45723" y="195252"/>
              </a:lnTo>
              <a:lnTo>
                <a:pt x="45720" y="195252"/>
              </a:lnTo>
              <a:lnTo>
                <a:pt x="45720" y="307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27919-E61E-4D5E-A071-DD02685F9598}">
      <dsp:nvSpPr>
        <dsp:cNvPr id="0" name=""/>
        <dsp:cNvSpPr/>
      </dsp:nvSpPr>
      <dsp:spPr>
        <a:xfrm>
          <a:off x="472925" y="1867982"/>
          <a:ext cx="864088" cy="451926"/>
        </a:xfrm>
        <a:custGeom>
          <a:avLst/>
          <a:gdLst/>
          <a:ahLst/>
          <a:cxnLst/>
          <a:rect l="0" t="0" r="0" b="0"/>
          <a:pathLst>
            <a:path>
              <a:moveTo>
                <a:pt x="864088" y="0"/>
              </a:moveTo>
              <a:lnTo>
                <a:pt x="864088" y="339269"/>
              </a:lnTo>
              <a:lnTo>
                <a:pt x="0" y="339269"/>
              </a:lnTo>
              <a:lnTo>
                <a:pt x="0" y="451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4E1A7-3F65-45A1-8C8B-4B8CCD58B254}">
      <dsp:nvSpPr>
        <dsp:cNvPr id="0" name=""/>
        <dsp:cNvSpPr/>
      </dsp:nvSpPr>
      <dsp:spPr>
        <a:xfrm>
          <a:off x="1337013" y="643849"/>
          <a:ext cx="2709454" cy="451919"/>
        </a:xfrm>
        <a:custGeom>
          <a:avLst/>
          <a:gdLst/>
          <a:ahLst/>
          <a:cxnLst/>
          <a:rect l="0" t="0" r="0" b="0"/>
          <a:pathLst>
            <a:path>
              <a:moveTo>
                <a:pt x="2709454" y="0"/>
              </a:moveTo>
              <a:lnTo>
                <a:pt x="2709454" y="339262"/>
              </a:lnTo>
              <a:lnTo>
                <a:pt x="0" y="339262"/>
              </a:lnTo>
              <a:lnTo>
                <a:pt x="0" y="451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3A59D-472A-4314-A45B-2DBFA7756EDC}">
      <dsp:nvSpPr>
        <dsp:cNvPr id="0" name=""/>
        <dsp:cNvSpPr/>
      </dsp:nvSpPr>
      <dsp:spPr>
        <a:xfrm>
          <a:off x="3438426" y="-128364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650AD6-C6DC-4EED-A3CF-5FB582DC0B7D}">
      <dsp:nvSpPr>
        <dsp:cNvPr id="0" name=""/>
        <dsp:cNvSpPr/>
      </dsp:nvSpPr>
      <dsp:spPr>
        <a:xfrm>
          <a:off x="3573547" y="0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Executive Director</a:t>
          </a:r>
          <a:endParaRPr lang="en-CA" sz="1200" kern="1200" dirty="0"/>
        </a:p>
      </dsp:txBody>
      <dsp:txXfrm>
        <a:off x="3596164" y="22617"/>
        <a:ext cx="1170850" cy="726979"/>
      </dsp:txXfrm>
    </dsp:sp>
    <dsp:sp modelId="{1754D92B-C791-42D1-8215-8AFA3DD9186C}">
      <dsp:nvSpPr>
        <dsp:cNvPr id="0" name=""/>
        <dsp:cNvSpPr/>
      </dsp:nvSpPr>
      <dsp:spPr>
        <a:xfrm>
          <a:off x="728971" y="1095768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1C9D0E-9447-4F8E-BCF3-1F3E9CFFD3A7}">
      <dsp:nvSpPr>
        <dsp:cNvPr id="0" name=""/>
        <dsp:cNvSpPr/>
      </dsp:nvSpPr>
      <dsp:spPr>
        <a:xfrm>
          <a:off x="864092" y="1224133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Senior Planner	</a:t>
          </a:r>
          <a:endParaRPr lang="en-CA" sz="1200" kern="1200" dirty="0"/>
        </a:p>
      </dsp:txBody>
      <dsp:txXfrm>
        <a:off x="886709" y="1246750"/>
        <a:ext cx="1170850" cy="726979"/>
      </dsp:txXfrm>
    </dsp:sp>
    <dsp:sp modelId="{1F228B60-7C03-41BB-A135-6765E34F631E}">
      <dsp:nvSpPr>
        <dsp:cNvPr id="0" name=""/>
        <dsp:cNvSpPr/>
      </dsp:nvSpPr>
      <dsp:spPr>
        <a:xfrm>
          <a:off x="-135116" y="2319908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24A232-6184-474B-AEB3-2C9AAFD495FF}">
      <dsp:nvSpPr>
        <dsp:cNvPr id="0" name=""/>
        <dsp:cNvSpPr/>
      </dsp:nvSpPr>
      <dsp:spPr>
        <a:xfrm>
          <a:off x="3" y="2448273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Planners (4)</a:t>
          </a:r>
          <a:endParaRPr lang="en-CA" sz="1200" kern="1200" dirty="0"/>
        </a:p>
      </dsp:txBody>
      <dsp:txXfrm>
        <a:off x="22620" y="2470890"/>
        <a:ext cx="1170850" cy="726979"/>
      </dsp:txXfrm>
    </dsp:sp>
    <dsp:sp modelId="{54A318DE-83A2-41D5-A04C-1E8FFF6BB93A}">
      <dsp:nvSpPr>
        <dsp:cNvPr id="0" name=""/>
        <dsp:cNvSpPr/>
      </dsp:nvSpPr>
      <dsp:spPr>
        <a:xfrm>
          <a:off x="-135120" y="3400031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318899-AB87-4194-B32A-5921898B61B7}">
      <dsp:nvSpPr>
        <dsp:cNvPr id="0" name=""/>
        <dsp:cNvSpPr/>
      </dsp:nvSpPr>
      <dsp:spPr>
        <a:xfrm>
          <a:off x="0" y="3528395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Co-</a:t>
          </a:r>
          <a:r>
            <a:rPr lang="en-US" sz="1200" kern="1200"/>
            <a:t>ordinator</a:t>
          </a:r>
          <a:endParaRPr lang="en-US" sz="1200" kern="1200" dirty="0"/>
        </a:p>
      </dsp:txBody>
      <dsp:txXfrm>
        <a:off x="22617" y="3551012"/>
        <a:ext cx="1170850" cy="726979"/>
      </dsp:txXfrm>
    </dsp:sp>
    <dsp:sp modelId="{13501E9E-F2AF-4776-9071-8BD8AD264402}">
      <dsp:nvSpPr>
        <dsp:cNvPr id="0" name=""/>
        <dsp:cNvSpPr/>
      </dsp:nvSpPr>
      <dsp:spPr>
        <a:xfrm>
          <a:off x="2578553" y="1095768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6F6EE4-BF69-44A4-A9D8-8EBAC87126BE}">
      <dsp:nvSpPr>
        <dsp:cNvPr id="0" name=""/>
        <dsp:cNvSpPr/>
      </dsp:nvSpPr>
      <dsp:spPr>
        <a:xfrm>
          <a:off x="2713674" y="1224133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Senior Researcher</a:t>
          </a:r>
          <a:endParaRPr lang="en-CA" sz="1200" kern="1200" dirty="0"/>
        </a:p>
      </dsp:txBody>
      <dsp:txXfrm>
        <a:off x="2736291" y="1246750"/>
        <a:ext cx="1170850" cy="726979"/>
      </dsp:txXfrm>
    </dsp:sp>
    <dsp:sp modelId="{1D776537-DD5E-4560-8633-220E4F3CB6A5}">
      <dsp:nvSpPr>
        <dsp:cNvPr id="0" name=""/>
        <dsp:cNvSpPr/>
      </dsp:nvSpPr>
      <dsp:spPr>
        <a:xfrm>
          <a:off x="1577205" y="2755352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2EE5D5-839E-4699-BE03-CA4C975EEBA4}">
      <dsp:nvSpPr>
        <dsp:cNvPr id="0" name=""/>
        <dsp:cNvSpPr/>
      </dsp:nvSpPr>
      <dsp:spPr>
        <a:xfrm>
          <a:off x="1712325" y="2883716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Researchers (2)</a:t>
          </a:r>
          <a:endParaRPr lang="en-CA" sz="1200" kern="1200" dirty="0"/>
        </a:p>
      </dsp:txBody>
      <dsp:txXfrm>
        <a:off x="1734942" y="2906333"/>
        <a:ext cx="1170850" cy="726979"/>
      </dsp:txXfrm>
    </dsp:sp>
    <dsp:sp modelId="{DD377101-5AB3-4706-BD7E-017233450568}">
      <dsp:nvSpPr>
        <dsp:cNvPr id="0" name=""/>
        <dsp:cNvSpPr/>
      </dsp:nvSpPr>
      <dsp:spPr>
        <a:xfrm>
          <a:off x="5265482" y="1095768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D6384E4-4D8F-4F63-AC06-3620BB475820}">
      <dsp:nvSpPr>
        <dsp:cNvPr id="0" name=""/>
        <dsp:cNvSpPr/>
      </dsp:nvSpPr>
      <dsp:spPr>
        <a:xfrm>
          <a:off x="5400602" y="1224133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Director of Operations</a:t>
          </a:r>
          <a:endParaRPr lang="en-CA" sz="1200" kern="1200" dirty="0"/>
        </a:p>
      </dsp:txBody>
      <dsp:txXfrm>
        <a:off x="5423219" y="1246750"/>
        <a:ext cx="1170850" cy="726979"/>
      </dsp:txXfrm>
    </dsp:sp>
    <dsp:sp modelId="{3A479D4E-F01C-4F6F-BD03-BFEE69404F48}">
      <dsp:nvSpPr>
        <dsp:cNvPr id="0" name=""/>
        <dsp:cNvSpPr/>
      </dsp:nvSpPr>
      <dsp:spPr>
        <a:xfrm>
          <a:off x="6684312" y="2319908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F78121-D72C-48A0-93BC-804BE4BB957E}">
      <dsp:nvSpPr>
        <dsp:cNvPr id="0" name=""/>
        <dsp:cNvSpPr/>
      </dsp:nvSpPr>
      <dsp:spPr>
        <a:xfrm>
          <a:off x="6819432" y="2448273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Program Support (5)</a:t>
          </a:r>
          <a:endParaRPr lang="en-CA" sz="1200" kern="1200" dirty="0"/>
        </a:p>
      </dsp:txBody>
      <dsp:txXfrm>
        <a:off x="6842049" y="2470890"/>
        <a:ext cx="1170850" cy="726979"/>
      </dsp:txXfrm>
    </dsp:sp>
    <dsp:sp modelId="{72CA7253-5E86-494D-BAAA-8BCF5FE6CC02}">
      <dsp:nvSpPr>
        <dsp:cNvPr id="0" name=""/>
        <dsp:cNvSpPr/>
      </dsp:nvSpPr>
      <dsp:spPr>
        <a:xfrm>
          <a:off x="7292357" y="1095768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4A2C06-84C0-4FAB-8C1D-E597BC821B37}">
      <dsp:nvSpPr>
        <dsp:cNvPr id="0" name=""/>
        <dsp:cNvSpPr/>
      </dsp:nvSpPr>
      <dsp:spPr>
        <a:xfrm>
          <a:off x="7427477" y="1224133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Financial Manager</a:t>
          </a:r>
          <a:endParaRPr lang="en-CA" sz="1200" kern="1200" dirty="0"/>
        </a:p>
      </dsp:txBody>
      <dsp:txXfrm>
        <a:off x="7450094" y="1246750"/>
        <a:ext cx="1170850" cy="726979"/>
      </dsp:txXfrm>
    </dsp:sp>
    <dsp:sp modelId="{342C1DF0-2827-40D0-87DD-E65AFA4BF6CA}">
      <dsp:nvSpPr>
        <dsp:cNvPr id="0" name=""/>
        <dsp:cNvSpPr/>
      </dsp:nvSpPr>
      <dsp:spPr>
        <a:xfrm>
          <a:off x="4185361" y="2031876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3CC97B-E427-4880-8FE7-99A222D88BFD}">
      <dsp:nvSpPr>
        <dsp:cNvPr id="0" name=""/>
        <dsp:cNvSpPr/>
      </dsp:nvSpPr>
      <dsp:spPr>
        <a:xfrm>
          <a:off x="4320482" y="2160241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Communication Officer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 dirty="0"/>
        </a:p>
      </dsp:txBody>
      <dsp:txXfrm>
        <a:off x="4343099" y="2182858"/>
        <a:ext cx="1170850" cy="726979"/>
      </dsp:txXfrm>
    </dsp:sp>
    <dsp:sp modelId="{C86215E8-993F-4DED-9A18-E971839180A8}">
      <dsp:nvSpPr>
        <dsp:cNvPr id="0" name=""/>
        <dsp:cNvSpPr/>
      </dsp:nvSpPr>
      <dsp:spPr>
        <a:xfrm>
          <a:off x="4113348" y="3184004"/>
          <a:ext cx="1216084" cy="7722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6B3F55-BE23-4C9C-85C4-4F13AE7477D6}">
      <dsp:nvSpPr>
        <dsp:cNvPr id="0" name=""/>
        <dsp:cNvSpPr/>
      </dsp:nvSpPr>
      <dsp:spPr>
        <a:xfrm>
          <a:off x="4248468" y="3312368"/>
          <a:ext cx="1216084" cy="772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Membership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Coordinator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 dirty="0"/>
        </a:p>
      </dsp:txBody>
      <dsp:txXfrm>
        <a:off x="4271085" y="3334985"/>
        <a:ext cx="1170850" cy="726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59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4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3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12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5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59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07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44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77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1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4A772-C1FD-4B9C-92EB-24EA27FA9076}" type="datetimeFigureOut">
              <a:rPr lang="en-CA" smtClean="0"/>
              <a:t>2019-05-28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DFE1-178A-4E80-8F08-1F31EE95A9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84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9382901"/>
              </p:ext>
            </p:extLst>
          </p:nvPr>
        </p:nvGraphicFramePr>
        <p:xfrm>
          <a:off x="251520" y="1051983"/>
          <a:ext cx="8784976" cy="556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476672"/>
            <a:ext cx="69954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ORGANIZATIONAL </a:t>
            </a:r>
            <a:r>
              <a:rPr lang="en-US" sz="2000" dirty="0"/>
              <a:t>CHART 2017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822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Micallef</dc:creator>
  <cp:lastModifiedBy>Neemarie Alam</cp:lastModifiedBy>
  <cp:revision>7</cp:revision>
  <cp:lastPrinted>2014-02-25T16:09:18Z</cp:lastPrinted>
  <dcterms:created xsi:type="dcterms:W3CDTF">2014-02-25T15:34:04Z</dcterms:created>
  <dcterms:modified xsi:type="dcterms:W3CDTF">2019-05-28T14:23:14Z</dcterms:modified>
</cp:coreProperties>
</file>